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7ff737824f40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c398b7ad1c4b0b"/>
  </p:sldMasterIdLst>
  <p:sldIdLst>
    <p:sldId xmlns:r="http://schemas.openxmlformats.org/officeDocument/2006/relationships" id="256" r:id="Rf46a155858324029"/>
    <p:sldId xmlns:r="http://schemas.openxmlformats.org/officeDocument/2006/relationships" id="257" r:id="R3ba3642bbe0c4bcb"/>
    <p:sldId xmlns:r="http://schemas.openxmlformats.org/officeDocument/2006/relationships" id="258" r:id="Rb4af74ed875a4607"/>
    <p:sldId xmlns:r="http://schemas.openxmlformats.org/officeDocument/2006/relationships" id="259" r:id="R26b9b6115d084cae"/>
    <p:sldId xmlns:r="http://schemas.openxmlformats.org/officeDocument/2006/relationships" id="260" r:id="Racfccf4b1a3348cb"/>
    <p:sldId xmlns:r="http://schemas.openxmlformats.org/officeDocument/2006/relationships" id="261" r:id="Ra82feb6b75c0432f"/>
    <p:sldId xmlns:r="http://schemas.openxmlformats.org/officeDocument/2006/relationships" id="262" r:id="Rc0784833f4e447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398b7ad1c4b0b" /><Relationship Type="http://schemas.openxmlformats.org/officeDocument/2006/relationships/slide" Target="/ppt/slides/slide1.xml" Id="Rf46a155858324029" /><Relationship Type="http://schemas.openxmlformats.org/officeDocument/2006/relationships/slide" Target="/ppt/slides/slide2.xml" Id="R3ba3642bbe0c4bcb" /><Relationship Type="http://schemas.openxmlformats.org/officeDocument/2006/relationships/slide" Target="/ppt/slides/slide3.xml" Id="Rb4af74ed875a4607" /><Relationship Type="http://schemas.openxmlformats.org/officeDocument/2006/relationships/slide" Target="/ppt/slides/slide4.xml" Id="R26b9b6115d084cae" /><Relationship Type="http://schemas.openxmlformats.org/officeDocument/2006/relationships/slide" Target="/ppt/slides/slide5.xml" Id="Racfccf4b1a3348cb" /><Relationship Type="http://schemas.openxmlformats.org/officeDocument/2006/relationships/slide" Target="/ppt/slides/slide6.xml" Id="Ra82feb6b75c0432f" /><Relationship Type="http://schemas.openxmlformats.org/officeDocument/2006/relationships/slide" Target="/ppt/slides/slide7.xml" Id="Rc0784833f4e447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124f1b4bb45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c4ca5414d496e" /><Relationship Type="http://schemas.openxmlformats.org/officeDocument/2006/relationships/theme" Target="/ppt/slideMasters/theme/theme1.xml" Id="Raa38be6ba79842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ec4ca5414d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7c13b88ff4e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e9a83901a4d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90d473ffd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f7bc23bf04d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d2a8652884a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ea7623c3d46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aa5f96f84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