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14d6f36ce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4753f0ff849ea"/>
  </p:sldMasterIdLst>
  <p:sldIdLst>
    <p:sldId xmlns:r="http://schemas.openxmlformats.org/officeDocument/2006/relationships" id="256" r:id="R3c1b17a2cda04cc4"/>
    <p:sldId xmlns:r="http://schemas.openxmlformats.org/officeDocument/2006/relationships" id="257" r:id="Rb8b9364f96ff4203"/>
    <p:sldId xmlns:r="http://schemas.openxmlformats.org/officeDocument/2006/relationships" id="258" r:id="Rde9a7e0a4d234c8b"/>
    <p:sldId xmlns:r="http://schemas.openxmlformats.org/officeDocument/2006/relationships" id="259" r:id="Rfdb8b6a3902d43e1"/>
    <p:sldId xmlns:r="http://schemas.openxmlformats.org/officeDocument/2006/relationships" id="260" r:id="R4176b5cfa64744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4753f0ff849ea" /><Relationship Type="http://schemas.openxmlformats.org/officeDocument/2006/relationships/slide" Target="/ppt/slides/slide1.xml" Id="R3c1b17a2cda04cc4" /><Relationship Type="http://schemas.openxmlformats.org/officeDocument/2006/relationships/slide" Target="/ppt/slides/slide2.xml" Id="Rb8b9364f96ff4203" /><Relationship Type="http://schemas.openxmlformats.org/officeDocument/2006/relationships/slide" Target="/ppt/slides/slide3.xml" Id="Rde9a7e0a4d234c8b" /><Relationship Type="http://schemas.openxmlformats.org/officeDocument/2006/relationships/slide" Target="/ppt/slides/slide4.xml" Id="Rfdb8b6a3902d43e1" /><Relationship Type="http://schemas.openxmlformats.org/officeDocument/2006/relationships/slide" Target="/ppt/slides/slide5.xml" Id="R4176b5cfa64744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edc4c0b17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773819227477a" /><Relationship Type="http://schemas.openxmlformats.org/officeDocument/2006/relationships/theme" Target="/ppt/slideMasters/theme/theme1.xml" Id="R36c56397e3c345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777381922747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67024c371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41a9bea77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fc9554acb48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705100a9c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deccbf2c8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