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0699df9ef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c841e03f04b2d"/>
  </p:sldMasterIdLst>
  <p:sldIdLst>
    <p:sldId xmlns:r="http://schemas.openxmlformats.org/officeDocument/2006/relationships" id="256" r:id="R2bf0d018eb6f4d08"/>
    <p:sldId xmlns:r="http://schemas.openxmlformats.org/officeDocument/2006/relationships" id="257" r:id="R5095980483c44a43"/>
    <p:sldId xmlns:r="http://schemas.openxmlformats.org/officeDocument/2006/relationships" id="258" r:id="Rdff06ad702e34a7e"/>
    <p:sldId xmlns:r="http://schemas.openxmlformats.org/officeDocument/2006/relationships" id="259" r:id="Ra112c6c69f2f40cc"/>
    <p:sldId xmlns:r="http://schemas.openxmlformats.org/officeDocument/2006/relationships" id="260" r:id="R4f411fde2db04bd4"/>
    <p:sldId xmlns:r="http://schemas.openxmlformats.org/officeDocument/2006/relationships" id="261" r:id="Rbcb59b3083f3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c841e03f04b2d" /><Relationship Type="http://schemas.openxmlformats.org/officeDocument/2006/relationships/slide" Target="/ppt/slides/slide1.xml" Id="R2bf0d018eb6f4d08" /><Relationship Type="http://schemas.openxmlformats.org/officeDocument/2006/relationships/slide" Target="/ppt/slides/slide2.xml" Id="R5095980483c44a43" /><Relationship Type="http://schemas.openxmlformats.org/officeDocument/2006/relationships/slide" Target="/ppt/slides/slide3.xml" Id="Rdff06ad702e34a7e" /><Relationship Type="http://schemas.openxmlformats.org/officeDocument/2006/relationships/slide" Target="/ppt/slides/slide4.xml" Id="Ra112c6c69f2f40cc" /><Relationship Type="http://schemas.openxmlformats.org/officeDocument/2006/relationships/slide" Target="/ppt/slides/slide5.xml" Id="R4f411fde2db04bd4" /><Relationship Type="http://schemas.openxmlformats.org/officeDocument/2006/relationships/slide" Target="/ppt/slides/slide6.xml" Id="Rbcb59b3083f3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3b10fe164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01aa300b466b" /><Relationship Type="http://schemas.openxmlformats.org/officeDocument/2006/relationships/theme" Target="/ppt/slideMasters/theme/theme1.xml" Id="Rf4787df871c7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f01aa300b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df4652fe740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bfe8e784a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a997ce28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8de5d9122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e8905ccb042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8ba4af33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