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051cafbb8b49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3c3dd0aa1e4e0d"/>
  </p:sldMasterIdLst>
  <p:sldIdLst>
    <p:sldId xmlns:r="http://schemas.openxmlformats.org/officeDocument/2006/relationships" id="256" r:id="R0ace39ca5e304119"/>
    <p:sldId xmlns:r="http://schemas.openxmlformats.org/officeDocument/2006/relationships" id="257" r:id="Rd8935024eac24e25"/>
    <p:sldId xmlns:r="http://schemas.openxmlformats.org/officeDocument/2006/relationships" id="258" r:id="R9423d3b2f26645ce"/>
    <p:sldId xmlns:r="http://schemas.openxmlformats.org/officeDocument/2006/relationships" id="259" r:id="R9684a46fcd7d4aee"/>
    <p:sldId xmlns:r="http://schemas.openxmlformats.org/officeDocument/2006/relationships" id="260" r:id="R739cb0844a184c61"/>
    <p:sldId xmlns:r="http://schemas.openxmlformats.org/officeDocument/2006/relationships" id="261" r:id="R8a962b76a1ed4e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3c3dd0aa1e4e0d" /><Relationship Type="http://schemas.openxmlformats.org/officeDocument/2006/relationships/slide" Target="/ppt/slides/slide1.xml" Id="R0ace39ca5e304119" /><Relationship Type="http://schemas.openxmlformats.org/officeDocument/2006/relationships/slide" Target="/ppt/slides/slide2.xml" Id="Rd8935024eac24e25" /><Relationship Type="http://schemas.openxmlformats.org/officeDocument/2006/relationships/slide" Target="/ppt/slides/slide3.xml" Id="R9423d3b2f26645ce" /><Relationship Type="http://schemas.openxmlformats.org/officeDocument/2006/relationships/slide" Target="/ppt/slides/slide4.xml" Id="R9684a46fcd7d4aee" /><Relationship Type="http://schemas.openxmlformats.org/officeDocument/2006/relationships/slide" Target="/ppt/slides/slide5.xml" Id="R739cb0844a184c61" /><Relationship Type="http://schemas.openxmlformats.org/officeDocument/2006/relationships/slide" Target="/ppt/slides/slide6.xml" Id="R8a962b76a1ed4e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56697b76ac41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6c8972475b4147" /><Relationship Type="http://schemas.openxmlformats.org/officeDocument/2006/relationships/theme" Target="/ppt/slideMasters/theme/theme1.xml" Id="Rc57cf8d69a5d45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6c8972475b41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cfe0935b545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64b733d474a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2fb2dc0f2342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6c318eba2c48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a85cf6f9145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fb711bbcb40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LIV LYSE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LIV LYSE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118 351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90 364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119 851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