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4172a41f1c43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7ef36b24c34eb4"/>
  </p:sldMasterIdLst>
  <p:sldIdLst>
    <p:sldId xmlns:r="http://schemas.openxmlformats.org/officeDocument/2006/relationships" id="256" r:id="R913595608c474498"/>
    <p:sldId xmlns:r="http://schemas.openxmlformats.org/officeDocument/2006/relationships" id="257" r:id="R90bc5033c1054cc2"/>
    <p:sldId xmlns:r="http://schemas.openxmlformats.org/officeDocument/2006/relationships" id="258" r:id="Rbdfb1d28d2b24dca"/>
    <p:sldId xmlns:r="http://schemas.openxmlformats.org/officeDocument/2006/relationships" id="259" r:id="Rc23c38e84da148b0"/>
    <p:sldId xmlns:r="http://schemas.openxmlformats.org/officeDocument/2006/relationships" id="260" r:id="Rb5769c66679d4e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ef36b24c34eb4" /><Relationship Type="http://schemas.openxmlformats.org/officeDocument/2006/relationships/slide" Target="/ppt/slides/slide1.xml" Id="R913595608c474498" /><Relationship Type="http://schemas.openxmlformats.org/officeDocument/2006/relationships/slide" Target="/ppt/slides/slide2.xml" Id="R90bc5033c1054cc2" /><Relationship Type="http://schemas.openxmlformats.org/officeDocument/2006/relationships/slide" Target="/ppt/slides/slide3.xml" Id="Rbdfb1d28d2b24dca" /><Relationship Type="http://schemas.openxmlformats.org/officeDocument/2006/relationships/slide" Target="/ppt/slides/slide4.xml" Id="Rc23c38e84da148b0" /><Relationship Type="http://schemas.openxmlformats.org/officeDocument/2006/relationships/slide" Target="/ppt/slides/slide5.xml" Id="Rb5769c66679d4e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382dd9e6784c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2788ce9224938" /><Relationship Type="http://schemas.openxmlformats.org/officeDocument/2006/relationships/theme" Target="/ppt/slideMasters/theme/theme1.xml" Id="Rb48376639e4240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42788ce92249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a37bacf5943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75d130e20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d2ef0df6f41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31573128d4c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2c11fc68f4b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ANTALYA TYRKISK &amp; INDONESISK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