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0017056cb949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685d50cf674bfd"/>
  </p:sldMasterIdLst>
  <p:sldIdLst>
    <p:sldId xmlns:r="http://schemas.openxmlformats.org/officeDocument/2006/relationships" id="256" r:id="R05b111affde94de4"/>
    <p:sldId xmlns:r="http://schemas.openxmlformats.org/officeDocument/2006/relationships" id="257" r:id="R411b0c37568d41e2"/>
    <p:sldId xmlns:r="http://schemas.openxmlformats.org/officeDocument/2006/relationships" id="258" r:id="Rf7fe64041fcc4b1b"/>
    <p:sldId xmlns:r="http://schemas.openxmlformats.org/officeDocument/2006/relationships" id="259" r:id="R007f4a3253494935"/>
    <p:sldId xmlns:r="http://schemas.openxmlformats.org/officeDocument/2006/relationships" id="260" r:id="R6ddb410b8bf84435"/>
    <p:sldId xmlns:r="http://schemas.openxmlformats.org/officeDocument/2006/relationships" id="261" r:id="R60b0a9419df645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685d50cf674bfd" /><Relationship Type="http://schemas.openxmlformats.org/officeDocument/2006/relationships/slide" Target="/ppt/slides/slide1.xml" Id="R05b111affde94de4" /><Relationship Type="http://schemas.openxmlformats.org/officeDocument/2006/relationships/slide" Target="/ppt/slides/slide2.xml" Id="R411b0c37568d41e2" /><Relationship Type="http://schemas.openxmlformats.org/officeDocument/2006/relationships/slide" Target="/ppt/slides/slide3.xml" Id="Rf7fe64041fcc4b1b" /><Relationship Type="http://schemas.openxmlformats.org/officeDocument/2006/relationships/slide" Target="/ppt/slides/slide4.xml" Id="R007f4a3253494935" /><Relationship Type="http://schemas.openxmlformats.org/officeDocument/2006/relationships/slide" Target="/ppt/slides/slide5.xml" Id="R6ddb410b8bf84435" /><Relationship Type="http://schemas.openxmlformats.org/officeDocument/2006/relationships/slide" Target="/ppt/slides/slide6.xml" Id="R60b0a9419df645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32a079e4b140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8a7bc5bfc4fad" /><Relationship Type="http://schemas.openxmlformats.org/officeDocument/2006/relationships/theme" Target="/ppt/slideMasters/theme/theme1.xml" Id="Re391edf1d16c4e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c8a7bc5bfc4f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855f691bb4f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04da208494b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3f6102c6a4c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7f6da453f46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6ed061dcd40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3f30c758241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