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35599e676f440f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a82026321e243ed"/>
  </p:sldMasterIdLst>
  <p:sldIdLst>
    <p:sldId xmlns:r="http://schemas.openxmlformats.org/officeDocument/2006/relationships" id="256" r:id="R8fff2e81d5eb4608"/>
    <p:sldId xmlns:r="http://schemas.openxmlformats.org/officeDocument/2006/relationships" id="257" r:id="Re10451c66bed4594"/>
    <p:sldId xmlns:r="http://schemas.openxmlformats.org/officeDocument/2006/relationships" id="258" r:id="Ra24aa9009c124c8f"/>
    <p:sldId xmlns:r="http://schemas.openxmlformats.org/officeDocument/2006/relationships" id="259" r:id="Rc15b6cb7a6934ca4"/>
    <p:sldId xmlns:r="http://schemas.openxmlformats.org/officeDocument/2006/relationships" id="260" r:id="R1227a86404ac418f"/>
    <p:sldId xmlns:r="http://schemas.openxmlformats.org/officeDocument/2006/relationships" id="261" r:id="Rd692e1fd409a48ee"/>
    <p:sldId xmlns:r="http://schemas.openxmlformats.org/officeDocument/2006/relationships" id="262" r:id="R5652b8eed2e3483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a82026321e243ed" /><Relationship Type="http://schemas.openxmlformats.org/officeDocument/2006/relationships/slide" Target="/ppt/slides/slide1.xml" Id="R8fff2e81d5eb4608" /><Relationship Type="http://schemas.openxmlformats.org/officeDocument/2006/relationships/slide" Target="/ppt/slides/slide2.xml" Id="Re10451c66bed4594" /><Relationship Type="http://schemas.openxmlformats.org/officeDocument/2006/relationships/slide" Target="/ppt/slides/slide3.xml" Id="Ra24aa9009c124c8f" /><Relationship Type="http://schemas.openxmlformats.org/officeDocument/2006/relationships/slide" Target="/ppt/slides/slide4.xml" Id="Rc15b6cb7a6934ca4" /><Relationship Type="http://schemas.openxmlformats.org/officeDocument/2006/relationships/slide" Target="/ppt/slides/slide5.xml" Id="R1227a86404ac418f" /><Relationship Type="http://schemas.openxmlformats.org/officeDocument/2006/relationships/slide" Target="/ppt/slides/slide6.xml" Id="Rd692e1fd409a48ee" /><Relationship Type="http://schemas.openxmlformats.org/officeDocument/2006/relationships/slide" Target="/ppt/slides/slide7.xml" Id="R5652b8eed2e3483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a8b4466596440c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16f05cbddf46aa" /><Relationship Type="http://schemas.openxmlformats.org/officeDocument/2006/relationships/theme" Target="/ppt/slideMasters/theme/theme1.xml" Id="R503759397df0447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616f05cbddf46a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4fbb98858d4ca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7de0206c314e6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df9632bb39435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4593e8f43a48d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39585c47c1401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74530e1cb94cc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a9c0a266b3476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PREMIO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PREMIO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PREMIO AS ble etablert [år] og holder til i Narvik.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PREMIO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PREMIO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PREMIO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1 563 515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256 947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171 825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607 179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1 385 165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PREMIO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OPDAL DAG IVAR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PREMIO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Fridtjof Nansens vei 40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8517 Narvik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987 628 065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PREMIO AS</a:t>
            </a:r>
          </a:p>
        </p:txBody>
      </p:sp>
    </p:spTree>
  </p:cSld>
  <p:clrMapOvr>
    <a:masterClrMapping xmlns:a="http://schemas.openxmlformats.org/drawingml/2006/main"/>
  </p:clrMapOvr>
</p:sld>
</file>