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668428a7043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70eb0ffca14be6"/>
  </p:sldMasterIdLst>
  <p:sldIdLst>
    <p:sldId xmlns:r="http://schemas.openxmlformats.org/officeDocument/2006/relationships" id="256" r:id="R75693f4686c3455e"/>
    <p:sldId xmlns:r="http://schemas.openxmlformats.org/officeDocument/2006/relationships" id="257" r:id="R2668b680f02449e9"/>
    <p:sldId xmlns:r="http://schemas.openxmlformats.org/officeDocument/2006/relationships" id="258" r:id="Rb9efdfeacc294e7c"/>
    <p:sldId xmlns:r="http://schemas.openxmlformats.org/officeDocument/2006/relationships" id="259" r:id="Rf8bbf0b6f2f74dd2"/>
    <p:sldId xmlns:r="http://schemas.openxmlformats.org/officeDocument/2006/relationships" id="260" r:id="R086f45bda92e439e"/>
    <p:sldId xmlns:r="http://schemas.openxmlformats.org/officeDocument/2006/relationships" id="261" r:id="R1f28e0e06a9641b0"/>
    <p:sldId xmlns:r="http://schemas.openxmlformats.org/officeDocument/2006/relationships" id="262" r:id="R062ea7df221040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0eb0ffca14be6" /><Relationship Type="http://schemas.openxmlformats.org/officeDocument/2006/relationships/slide" Target="/ppt/slides/slide1.xml" Id="R75693f4686c3455e" /><Relationship Type="http://schemas.openxmlformats.org/officeDocument/2006/relationships/slide" Target="/ppt/slides/slide2.xml" Id="R2668b680f02449e9" /><Relationship Type="http://schemas.openxmlformats.org/officeDocument/2006/relationships/slide" Target="/ppt/slides/slide3.xml" Id="Rb9efdfeacc294e7c" /><Relationship Type="http://schemas.openxmlformats.org/officeDocument/2006/relationships/slide" Target="/ppt/slides/slide4.xml" Id="Rf8bbf0b6f2f74dd2" /><Relationship Type="http://schemas.openxmlformats.org/officeDocument/2006/relationships/slide" Target="/ppt/slides/slide5.xml" Id="R086f45bda92e439e" /><Relationship Type="http://schemas.openxmlformats.org/officeDocument/2006/relationships/slide" Target="/ppt/slides/slide6.xml" Id="R1f28e0e06a9641b0" /><Relationship Type="http://schemas.openxmlformats.org/officeDocument/2006/relationships/slide" Target="/ppt/slides/slide7.xml" Id="R062ea7df221040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0e8bba9814a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0213650624afc" /><Relationship Type="http://schemas.openxmlformats.org/officeDocument/2006/relationships/theme" Target="/ppt/slideMasters/theme/theme1.xml" Id="R3563b8a19f9f46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c021365062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67532de6e4d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00f5619d04c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3ad904858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60f97620f45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329d2354a42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37fc6d08b4e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08878db03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12 849 065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18 467 154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KVADSHEIM LOEN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KVADSHEIM LOEN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KVADSHEIM LOEN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KVADSHEIM LOEN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