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d431d7f07b45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ed84af3b14580"/>
  </p:sldMasterIdLst>
  <p:sldIdLst>
    <p:sldId xmlns:r="http://schemas.openxmlformats.org/officeDocument/2006/relationships" id="256" r:id="R9a511ffd84d04e49"/>
    <p:sldId xmlns:r="http://schemas.openxmlformats.org/officeDocument/2006/relationships" id="257" r:id="Rff79fade9747416f"/>
    <p:sldId xmlns:r="http://schemas.openxmlformats.org/officeDocument/2006/relationships" id="258" r:id="Rac2379fea7fe4463"/>
    <p:sldId xmlns:r="http://schemas.openxmlformats.org/officeDocument/2006/relationships" id="259" r:id="Rb12b2763701a4da3"/>
    <p:sldId xmlns:r="http://schemas.openxmlformats.org/officeDocument/2006/relationships" id="260" r:id="Rcd03a35d3d5a47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ed84af3b14580" /><Relationship Type="http://schemas.openxmlformats.org/officeDocument/2006/relationships/slide" Target="/ppt/slides/slide1.xml" Id="R9a511ffd84d04e49" /><Relationship Type="http://schemas.openxmlformats.org/officeDocument/2006/relationships/slide" Target="/ppt/slides/slide2.xml" Id="Rff79fade9747416f" /><Relationship Type="http://schemas.openxmlformats.org/officeDocument/2006/relationships/slide" Target="/ppt/slides/slide3.xml" Id="Rac2379fea7fe4463" /><Relationship Type="http://schemas.openxmlformats.org/officeDocument/2006/relationships/slide" Target="/ppt/slides/slide4.xml" Id="Rb12b2763701a4da3" /><Relationship Type="http://schemas.openxmlformats.org/officeDocument/2006/relationships/slide" Target="/ppt/slides/slide5.xml" Id="Rcd03a35d3d5a47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922571cfd44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9c49e26b546a7" /><Relationship Type="http://schemas.openxmlformats.org/officeDocument/2006/relationships/theme" Target="/ppt/slideMasters/theme/theme1.xml" Id="Rf0b4205d225c4e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19c49e26b5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6155033e344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daae77def4b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8bca56405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c49d126c2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54433060344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