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e318946d30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5c8d5f8a643f3"/>
  </p:sldMasterIdLst>
  <p:sldIdLst>
    <p:sldId xmlns:r="http://schemas.openxmlformats.org/officeDocument/2006/relationships" id="256" r:id="R34993fbf243440ef"/>
    <p:sldId xmlns:r="http://schemas.openxmlformats.org/officeDocument/2006/relationships" id="257" r:id="R5fc140102b574d94"/>
    <p:sldId xmlns:r="http://schemas.openxmlformats.org/officeDocument/2006/relationships" id="258" r:id="R20b52239e1074ac0"/>
    <p:sldId xmlns:r="http://schemas.openxmlformats.org/officeDocument/2006/relationships" id="259" r:id="Rb4f9ff99d9c54a7d"/>
    <p:sldId xmlns:r="http://schemas.openxmlformats.org/officeDocument/2006/relationships" id="260" r:id="Ra80266932842404c"/>
    <p:sldId xmlns:r="http://schemas.openxmlformats.org/officeDocument/2006/relationships" id="261" r:id="R544c921e062a4f0e"/>
    <p:sldId xmlns:r="http://schemas.openxmlformats.org/officeDocument/2006/relationships" id="262" r:id="R8aa5c61f7a4a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5c8d5f8a643f3" /><Relationship Type="http://schemas.openxmlformats.org/officeDocument/2006/relationships/slide" Target="/ppt/slides/slide1.xml" Id="R34993fbf243440ef" /><Relationship Type="http://schemas.openxmlformats.org/officeDocument/2006/relationships/slide" Target="/ppt/slides/slide2.xml" Id="R5fc140102b574d94" /><Relationship Type="http://schemas.openxmlformats.org/officeDocument/2006/relationships/slide" Target="/ppt/slides/slide3.xml" Id="R20b52239e1074ac0" /><Relationship Type="http://schemas.openxmlformats.org/officeDocument/2006/relationships/slide" Target="/ppt/slides/slide4.xml" Id="Rb4f9ff99d9c54a7d" /><Relationship Type="http://schemas.openxmlformats.org/officeDocument/2006/relationships/slide" Target="/ppt/slides/slide5.xml" Id="Ra80266932842404c" /><Relationship Type="http://schemas.openxmlformats.org/officeDocument/2006/relationships/slide" Target="/ppt/slides/slide6.xml" Id="R544c921e062a4f0e" /><Relationship Type="http://schemas.openxmlformats.org/officeDocument/2006/relationships/slide" Target="/ppt/slides/slide7.xml" Id="R8aa5c61f7a4a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f103181d6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f208322c14d7a" /><Relationship Type="http://schemas.openxmlformats.org/officeDocument/2006/relationships/theme" Target="/ppt/slideMasters/theme/theme1.xml" Id="R0ad86d13ca06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af208322c14d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a3d8eb060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ef8c974dc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b531910314d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150ed0de1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c099c2d9c4a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269224924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c939b3d98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