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3038bff0554d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4bd700867246ad"/>
  </p:sldMasterIdLst>
  <p:sldIdLst>
    <p:sldId xmlns:r="http://schemas.openxmlformats.org/officeDocument/2006/relationships" id="256" r:id="R2f643b8746a44bb3"/>
    <p:sldId xmlns:r="http://schemas.openxmlformats.org/officeDocument/2006/relationships" id="257" r:id="R993246c245134d2d"/>
    <p:sldId xmlns:r="http://schemas.openxmlformats.org/officeDocument/2006/relationships" id="258" r:id="R2d03bb70f79243cb"/>
    <p:sldId xmlns:r="http://schemas.openxmlformats.org/officeDocument/2006/relationships" id="259" r:id="R15e67aa7ddc54d4d"/>
    <p:sldId xmlns:r="http://schemas.openxmlformats.org/officeDocument/2006/relationships" id="260" r:id="R7f5ae212c8dc4d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4bd700867246ad" /><Relationship Type="http://schemas.openxmlformats.org/officeDocument/2006/relationships/slide" Target="/ppt/slides/slide1.xml" Id="R2f643b8746a44bb3" /><Relationship Type="http://schemas.openxmlformats.org/officeDocument/2006/relationships/slide" Target="/ppt/slides/slide2.xml" Id="R993246c245134d2d" /><Relationship Type="http://schemas.openxmlformats.org/officeDocument/2006/relationships/slide" Target="/ppt/slides/slide3.xml" Id="R2d03bb70f79243cb" /><Relationship Type="http://schemas.openxmlformats.org/officeDocument/2006/relationships/slide" Target="/ppt/slides/slide4.xml" Id="R15e67aa7ddc54d4d" /><Relationship Type="http://schemas.openxmlformats.org/officeDocument/2006/relationships/slide" Target="/ppt/slides/slide5.xml" Id="R7f5ae212c8dc4d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356fdece0541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51dacd1224215" /><Relationship Type="http://schemas.openxmlformats.org/officeDocument/2006/relationships/theme" Target="/ppt/slideMasters/theme/theme1.xml" Id="R82b5dfa12c184d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e51dacd12242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f55f7623c4f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a249346ba4e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b3b38cb5c41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cbf4c68de41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b134e15f245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RÅ -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 -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987 488 913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