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dcd597749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a03eb4aff4938"/>
  </p:sldMasterIdLst>
  <p:sldIdLst>
    <p:sldId xmlns:r="http://schemas.openxmlformats.org/officeDocument/2006/relationships" id="256" r:id="R0f3d4f62a0bb4c62"/>
    <p:sldId xmlns:r="http://schemas.openxmlformats.org/officeDocument/2006/relationships" id="257" r:id="Ree3fc7b580524de3"/>
    <p:sldId xmlns:r="http://schemas.openxmlformats.org/officeDocument/2006/relationships" id="258" r:id="Rcca3be99ad254f7f"/>
    <p:sldId xmlns:r="http://schemas.openxmlformats.org/officeDocument/2006/relationships" id="259" r:id="R35e7fa4ad8794563"/>
    <p:sldId xmlns:r="http://schemas.openxmlformats.org/officeDocument/2006/relationships" id="260" r:id="R1e6197e81f8b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a03eb4aff4938" /><Relationship Type="http://schemas.openxmlformats.org/officeDocument/2006/relationships/slide" Target="/ppt/slides/slide1.xml" Id="R0f3d4f62a0bb4c62" /><Relationship Type="http://schemas.openxmlformats.org/officeDocument/2006/relationships/slide" Target="/ppt/slides/slide2.xml" Id="Ree3fc7b580524de3" /><Relationship Type="http://schemas.openxmlformats.org/officeDocument/2006/relationships/slide" Target="/ppt/slides/slide3.xml" Id="Rcca3be99ad254f7f" /><Relationship Type="http://schemas.openxmlformats.org/officeDocument/2006/relationships/slide" Target="/ppt/slides/slide4.xml" Id="R35e7fa4ad8794563" /><Relationship Type="http://schemas.openxmlformats.org/officeDocument/2006/relationships/slide" Target="/ppt/slides/slide5.xml" Id="R1e6197e81f8b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8c02aa908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0eb9f98248c9" /><Relationship Type="http://schemas.openxmlformats.org/officeDocument/2006/relationships/theme" Target="/ppt/slideMasters/theme/theme1.xml" Id="Re8f7d0580c44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30eb9f982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f320ff549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cb81bed7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405d4ad8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60f4518ab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597c3f33e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