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ff732b051647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d3cfd21c834a20"/>
  </p:sldMasterIdLst>
  <p:sldIdLst>
    <p:sldId xmlns:r="http://schemas.openxmlformats.org/officeDocument/2006/relationships" id="256" r:id="R537d077ae6294c36"/>
    <p:sldId xmlns:r="http://schemas.openxmlformats.org/officeDocument/2006/relationships" id="257" r:id="R197764048e194677"/>
    <p:sldId xmlns:r="http://schemas.openxmlformats.org/officeDocument/2006/relationships" id="258" r:id="R826304f5a58c4dc4"/>
    <p:sldId xmlns:r="http://schemas.openxmlformats.org/officeDocument/2006/relationships" id="259" r:id="R314e5ddda83c4956"/>
    <p:sldId xmlns:r="http://schemas.openxmlformats.org/officeDocument/2006/relationships" id="260" r:id="Rc7d768b81f6a42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d3cfd21c834a20" /><Relationship Type="http://schemas.openxmlformats.org/officeDocument/2006/relationships/slide" Target="/ppt/slides/slide1.xml" Id="R537d077ae6294c36" /><Relationship Type="http://schemas.openxmlformats.org/officeDocument/2006/relationships/slide" Target="/ppt/slides/slide2.xml" Id="R197764048e194677" /><Relationship Type="http://schemas.openxmlformats.org/officeDocument/2006/relationships/slide" Target="/ppt/slides/slide3.xml" Id="R826304f5a58c4dc4" /><Relationship Type="http://schemas.openxmlformats.org/officeDocument/2006/relationships/slide" Target="/ppt/slides/slide4.xml" Id="R314e5ddda83c4956" /><Relationship Type="http://schemas.openxmlformats.org/officeDocument/2006/relationships/slide" Target="/ppt/slides/slide5.xml" Id="Rc7d768b81f6a42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c30bc2ca074b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3db52e919497c" /><Relationship Type="http://schemas.openxmlformats.org/officeDocument/2006/relationships/theme" Target="/ppt/slideMasters/theme/theme1.xml" Id="Rff1433ac95b34f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13db52e91949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1d54470dd49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142c3e5134a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04e8bb65a43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8227cbb8c43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ceb79b7154e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TYSVÆR BYGDEKVINNELAG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TYSVÆR BYGDEKVINNELAG ble etablert [år] og holder til i Tysværvåg.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v/Oddveig Rasmussen, Svartmyrvegen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5565 Tysværvåg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987 358 513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TYSVÆR BYGDEKVINNELAG</a:t>
            </a:r>
          </a:p>
        </p:txBody>
      </p:sp>
    </p:spTree>
  </p:cSld>
  <p:clrMapOvr>
    <a:masterClrMapping xmlns:a="http://schemas.openxmlformats.org/drawingml/2006/main"/>
  </p:clrMapOvr>
</p:sld>
</file>