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b7eb79521a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d04e68e0674ca7"/>
  </p:sldMasterIdLst>
  <p:sldIdLst>
    <p:sldId xmlns:r="http://schemas.openxmlformats.org/officeDocument/2006/relationships" id="256" r:id="R7f701efa95c545eb"/>
    <p:sldId xmlns:r="http://schemas.openxmlformats.org/officeDocument/2006/relationships" id="257" r:id="Rf661342e96454df9"/>
    <p:sldId xmlns:r="http://schemas.openxmlformats.org/officeDocument/2006/relationships" id="258" r:id="Rd3b9a1577f8949df"/>
    <p:sldId xmlns:r="http://schemas.openxmlformats.org/officeDocument/2006/relationships" id="259" r:id="Redb4a710f3b04fff"/>
    <p:sldId xmlns:r="http://schemas.openxmlformats.org/officeDocument/2006/relationships" id="260" r:id="R26e0d0542f6343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04e68e0674ca7" /><Relationship Type="http://schemas.openxmlformats.org/officeDocument/2006/relationships/slide" Target="/ppt/slides/slide1.xml" Id="R7f701efa95c545eb" /><Relationship Type="http://schemas.openxmlformats.org/officeDocument/2006/relationships/slide" Target="/ppt/slides/slide2.xml" Id="Rf661342e96454df9" /><Relationship Type="http://schemas.openxmlformats.org/officeDocument/2006/relationships/slide" Target="/ppt/slides/slide3.xml" Id="Rd3b9a1577f8949df" /><Relationship Type="http://schemas.openxmlformats.org/officeDocument/2006/relationships/slide" Target="/ppt/slides/slide4.xml" Id="Redb4a710f3b04fff" /><Relationship Type="http://schemas.openxmlformats.org/officeDocument/2006/relationships/slide" Target="/ppt/slides/slide5.xml" Id="R26e0d0542f6343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427a53b3846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9976b697047fe" /><Relationship Type="http://schemas.openxmlformats.org/officeDocument/2006/relationships/theme" Target="/ppt/slideMasters/theme/theme1.xml" Id="R9ff66d9e1ff240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49976b6970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1fab4e56b4c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ed8a06aa642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ee69608c0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213cac37d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6df0ccaa1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