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9eae1aae7f48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f7a6f6cd164d95"/>
  </p:sldMasterIdLst>
  <p:sldIdLst>
    <p:sldId xmlns:r="http://schemas.openxmlformats.org/officeDocument/2006/relationships" id="256" r:id="Rd9c29ed4be7f40ed"/>
    <p:sldId xmlns:r="http://schemas.openxmlformats.org/officeDocument/2006/relationships" id="257" r:id="R06c75a04e34a425d"/>
    <p:sldId xmlns:r="http://schemas.openxmlformats.org/officeDocument/2006/relationships" id="258" r:id="R4eb16d173e60446a"/>
    <p:sldId xmlns:r="http://schemas.openxmlformats.org/officeDocument/2006/relationships" id="259" r:id="R1af37136016048cb"/>
    <p:sldId xmlns:r="http://schemas.openxmlformats.org/officeDocument/2006/relationships" id="260" r:id="R79cbe22bfbde485b"/>
    <p:sldId xmlns:r="http://schemas.openxmlformats.org/officeDocument/2006/relationships" id="261" r:id="R8af1f7b8bbe94dc1"/>
    <p:sldId xmlns:r="http://schemas.openxmlformats.org/officeDocument/2006/relationships" id="262" r:id="Rc83cdec5ae1a4c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7a6f6cd164d95" /><Relationship Type="http://schemas.openxmlformats.org/officeDocument/2006/relationships/slide" Target="/ppt/slides/slide1.xml" Id="Rd9c29ed4be7f40ed" /><Relationship Type="http://schemas.openxmlformats.org/officeDocument/2006/relationships/slide" Target="/ppt/slides/slide2.xml" Id="R06c75a04e34a425d" /><Relationship Type="http://schemas.openxmlformats.org/officeDocument/2006/relationships/slide" Target="/ppt/slides/slide3.xml" Id="R4eb16d173e60446a" /><Relationship Type="http://schemas.openxmlformats.org/officeDocument/2006/relationships/slide" Target="/ppt/slides/slide4.xml" Id="R1af37136016048cb" /><Relationship Type="http://schemas.openxmlformats.org/officeDocument/2006/relationships/slide" Target="/ppt/slides/slide5.xml" Id="R79cbe22bfbde485b" /><Relationship Type="http://schemas.openxmlformats.org/officeDocument/2006/relationships/slide" Target="/ppt/slides/slide6.xml" Id="R8af1f7b8bbe94dc1" /><Relationship Type="http://schemas.openxmlformats.org/officeDocument/2006/relationships/slide" Target="/ppt/slides/slide7.xml" Id="Rc83cdec5ae1a4c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6e33b9d924f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6028e6a094e0e" /><Relationship Type="http://schemas.openxmlformats.org/officeDocument/2006/relationships/theme" Target="/ppt/slideMasters/theme/theme1.xml" Id="R4b21ddd93dd047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36028e6a094e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d35dc11ee4e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d2db35f6241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000590ffe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bcd53d37d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b6418bf9b48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40c1f9f0040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e8be8808441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IMTAS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PROSJEKT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294 672 700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23 639 139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16 801 451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48 299 714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143 752 867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Verkstedløypa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43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