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8f33c3a6cf4f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5721e71624efe"/>
  </p:sldMasterIdLst>
  <p:sldIdLst>
    <p:sldId xmlns:r="http://schemas.openxmlformats.org/officeDocument/2006/relationships" id="256" r:id="Rd1771177ea064b49"/>
    <p:sldId xmlns:r="http://schemas.openxmlformats.org/officeDocument/2006/relationships" id="257" r:id="R7f0143cb5b5b4446"/>
    <p:sldId xmlns:r="http://schemas.openxmlformats.org/officeDocument/2006/relationships" id="258" r:id="Rdc87968d56b2448f"/>
    <p:sldId xmlns:r="http://schemas.openxmlformats.org/officeDocument/2006/relationships" id="259" r:id="R4257f0c129a44ed9"/>
    <p:sldId xmlns:r="http://schemas.openxmlformats.org/officeDocument/2006/relationships" id="260" r:id="R094db49591ca46da"/>
    <p:sldId xmlns:r="http://schemas.openxmlformats.org/officeDocument/2006/relationships" id="261" r:id="R8f8e1f3a85644a69"/>
    <p:sldId xmlns:r="http://schemas.openxmlformats.org/officeDocument/2006/relationships" id="262" r:id="Rc0b2a7e77040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5721e71624efe" /><Relationship Type="http://schemas.openxmlformats.org/officeDocument/2006/relationships/slide" Target="/ppt/slides/slide1.xml" Id="Rd1771177ea064b49" /><Relationship Type="http://schemas.openxmlformats.org/officeDocument/2006/relationships/slide" Target="/ppt/slides/slide2.xml" Id="R7f0143cb5b5b4446" /><Relationship Type="http://schemas.openxmlformats.org/officeDocument/2006/relationships/slide" Target="/ppt/slides/slide3.xml" Id="Rdc87968d56b2448f" /><Relationship Type="http://schemas.openxmlformats.org/officeDocument/2006/relationships/slide" Target="/ppt/slides/slide4.xml" Id="R4257f0c129a44ed9" /><Relationship Type="http://schemas.openxmlformats.org/officeDocument/2006/relationships/slide" Target="/ppt/slides/slide5.xml" Id="R094db49591ca46da" /><Relationship Type="http://schemas.openxmlformats.org/officeDocument/2006/relationships/slide" Target="/ppt/slides/slide6.xml" Id="R8f8e1f3a85644a69" /><Relationship Type="http://schemas.openxmlformats.org/officeDocument/2006/relationships/slide" Target="/ppt/slides/slide7.xml" Id="Rc0b2a7e77040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b21ecc42c41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082caeabc4055" /><Relationship Type="http://schemas.openxmlformats.org/officeDocument/2006/relationships/theme" Target="/ppt/slideMasters/theme/theme1.xml" Id="Rec470805841e46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082caeabc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5b4fbc790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e0343dfd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5731b2f1f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25feeaf4a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771414d40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76ee6c316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557ed02524e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