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b9da629d7649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7547eb987c4857"/>
  </p:sldMasterIdLst>
  <p:sldIdLst>
    <p:sldId xmlns:r="http://schemas.openxmlformats.org/officeDocument/2006/relationships" id="256" r:id="R54926980634e4f1a"/>
    <p:sldId xmlns:r="http://schemas.openxmlformats.org/officeDocument/2006/relationships" id="257" r:id="R0523c7e6c0d944de"/>
    <p:sldId xmlns:r="http://schemas.openxmlformats.org/officeDocument/2006/relationships" id="258" r:id="Rbd3aaae944e24f20"/>
    <p:sldId xmlns:r="http://schemas.openxmlformats.org/officeDocument/2006/relationships" id="259" r:id="Rd160a67180c34dbc"/>
    <p:sldId xmlns:r="http://schemas.openxmlformats.org/officeDocument/2006/relationships" id="260" r:id="Rde93d0478ab84cf9"/>
    <p:sldId xmlns:r="http://schemas.openxmlformats.org/officeDocument/2006/relationships" id="261" r:id="Ra87a3bcb67a144a7"/>
    <p:sldId xmlns:r="http://schemas.openxmlformats.org/officeDocument/2006/relationships" id="262" r:id="R6b59b8e97cfe4a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7547eb987c4857" /><Relationship Type="http://schemas.openxmlformats.org/officeDocument/2006/relationships/slide" Target="/ppt/slides/slide1.xml" Id="R54926980634e4f1a" /><Relationship Type="http://schemas.openxmlformats.org/officeDocument/2006/relationships/slide" Target="/ppt/slides/slide2.xml" Id="R0523c7e6c0d944de" /><Relationship Type="http://schemas.openxmlformats.org/officeDocument/2006/relationships/slide" Target="/ppt/slides/slide3.xml" Id="Rbd3aaae944e24f20" /><Relationship Type="http://schemas.openxmlformats.org/officeDocument/2006/relationships/slide" Target="/ppt/slides/slide4.xml" Id="Rd160a67180c34dbc" /><Relationship Type="http://schemas.openxmlformats.org/officeDocument/2006/relationships/slide" Target="/ppt/slides/slide5.xml" Id="Rde93d0478ab84cf9" /><Relationship Type="http://schemas.openxmlformats.org/officeDocument/2006/relationships/slide" Target="/ppt/slides/slide6.xml" Id="Ra87a3bcb67a144a7" /><Relationship Type="http://schemas.openxmlformats.org/officeDocument/2006/relationships/slide" Target="/ppt/slides/slide7.xml" Id="R6b59b8e97cfe4a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217e90f974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4298b28334ce7" /><Relationship Type="http://schemas.openxmlformats.org/officeDocument/2006/relationships/theme" Target="/ppt/slideMasters/theme/theme1.xml" Id="R5104dee694c241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74298b28334c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5a5d9c549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2cb697f4449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f6d6387a447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1e775bff749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fc7659d434d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16466c56142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38dcba4954c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PRICEWATERHOUSECOOPERS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PRICEWATERHOUSECOOPERS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4 235 661 000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1 028 950 000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991 532 000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533 331 000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2 812 085 000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PRICEWATERHOUSECOOPERS AS  –  11,7 %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BEJ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EAA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EHL INVEST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ELM INVEST AS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resepsjonen.pwc@pwc.com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www.pwc.com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987 009 713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PRICEWATERHOUSECOOPERS AS</a:t>
            </a:r>
          </a:p>
        </p:txBody>
      </p:sp>
    </p:spTree>
  </p:cSld>
  <p:clrMapOvr>
    <a:masterClrMapping xmlns:a="http://schemas.openxmlformats.org/drawingml/2006/main"/>
  </p:clrMapOvr>
</p:sld>
</file>