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1d25c38bdc48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c192eb462b49b0"/>
  </p:sldMasterIdLst>
  <p:sldIdLst>
    <p:sldId xmlns:r="http://schemas.openxmlformats.org/officeDocument/2006/relationships" id="256" r:id="R4e11e30e4a084251"/>
    <p:sldId xmlns:r="http://schemas.openxmlformats.org/officeDocument/2006/relationships" id="257" r:id="Rb4aabc39e69e47e1"/>
    <p:sldId xmlns:r="http://schemas.openxmlformats.org/officeDocument/2006/relationships" id="258" r:id="R78b29c8c34ca437a"/>
    <p:sldId xmlns:r="http://schemas.openxmlformats.org/officeDocument/2006/relationships" id="259" r:id="R49501ef695e64f10"/>
    <p:sldId xmlns:r="http://schemas.openxmlformats.org/officeDocument/2006/relationships" id="260" r:id="R70110abe59204ebc"/>
    <p:sldId xmlns:r="http://schemas.openxmlformats.org/officeDocument/2006/relationships" id="261" r:id="R8b277af2b9a5485e"/>
    <p:sldId xmlns:r="http://schemas.openxmlformats.org/officeDocument/2006/relationships" id="262" r:id="Rbc480194a22847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192eb462b49b0" /><Relationship Type="http://schemas.openxmlformats.org/officeDocument/2006/relationships/slide" Target="/ppt/slides/slide1.xml" Id="R4e11e30e4a084251" /><Relationship Type="http://schemas.openxmlformats.org/officeDocument/2006/relationships/slide" Target="/ppt/slides/slide2.xml" Id="Rb4aabc39e69e47e1" /><Relationship Type="http://schemas.openxmlformats.org/officeDocument/2006/relationships/slide" Target="/ppt/slides/slide3.xml" Id="R78b29c8c34ca437a" /><Relationship Type="http://schemas.openxmlformats.org/officeDocument/2006/relationships/slide" Target="/ppt/slides/slide4.xml" Id="R49501ef695e64f10" /><Relationship Type="http://schemas.openxmlformats.org/officeDocument/2006/relationships/slide" Target="/ppt/slides/slide5.xml" Id="R70110abe59204ebc" /><Relationship Type="http://schemas.openxmlformats.org/officeDocument/2006/relationships/slide" Target="/ppt/slides/slide6.xml" Id="R8b277af2b9a5485e" /><Relationship Type="http://schemas.openxmlformats.org/officeDocument/2006/relationships/slide" Target="/ppt/slides/slide7.xml" Id="Rbc480194a22847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a719452ad443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516855ad04262" /><Relationship Type="http://schemas.openxmlformats.org/officeDocument/2006/relationships/theme" Target="/ppt/slideMasters/theme/theme1.xml" Id="Rea92a85c09ae49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2516855ad042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28898ea1544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db5acde934b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14048435e4e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279f8752443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391880f354b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1f62443f84b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3e867156f43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260 162 358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227 816 835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211 886 069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2 036 007 043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2 289 318 271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ALDEN 3 AS  –  96,9 %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A HOLDING AS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7. etasje, 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986 980 326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