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a05cd2d7e048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cb49f9d3bf4c41"/>
  </p:sldMasterIdLst>
  <p:sldIdLst>
    <p:sldId xmlns:r="http://schemas.openxmlformats.org/officeDocument/2006/relationships" id="256" r:id="Rb454735c298e4155"/>
    <p:sldId xmlns:r="http://schemas.openxmlformats.org/officeDocument/2006/relationships" id="257" r:id="Rb8853adb642747ac"/>
    <p:sldId xmlns:r="http://schemas.openxmlformats.org/officeDocument/2006/relationships" id="258" r:id="R234c6ae659fd48be"/>
    <p:sldId xmlns:r="http://schemas.openxmlformats.org/officeDocument/2006/relationships" id="259" r:id="R58f43d1ab87d46c0"/>
    <p:sldId xmlns:r="http://schemas.openxmlformats.org/officeDocument/2006/relationships" id="260" r:id="R755394da17c8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cb49f9d3bf4c41" /><Relationship Type="http://schemas.openxmlformats.org/officeDocument/2006/relationships/slide" Target="/ppt/slides/slide1.xml" Id="Rb454735c298e4155" /><Relationship Type="http://schemas.openxmlformats.org/officeDocument/2006/relationships/slide" Target="/ppt/slides/slide2.xml" Id="Rb8853adb642747ac" /><Relationship Type="http://schemas.openxmlformats.org/officeDocument/2006/relationships/slide" Target="/ppt/slides/slide3.xml" Id="R234c6ae659fd48be" /><Relationship Type="http://schemas.openxmlformats.org/officeDocument/2006/relationships/slide" Target="/ppt/slides/slide4.xml" Id="R58f43d1ab87d46c0" /><Relationship Type="http://schemas.openxmlformats.org/officeDocument/2006/relationships/slide" Target="/ppt/slides/slide5.xml" Id="R755394da17c8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d008a4c38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de81e64b045c5" /><Relationship Type="http://schemas.openxmlformats.org/officeDocument/2006/relationships/theme" Target="/ppt/slideMasters/theme/theme1.xml" Id="R32d846a3d6e24d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cde81e64b045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1ff12c4034b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8f09bd6e54e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9a9694fa34a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8ad085c0e4f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6520c0a1a46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TANK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