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f96d77e58247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f8ff5c39e14d3b"/>
  </p:sldMasterIdLst>
  <p:sldIdLst>
    <p:sldId xmlns:r="http://schemas.openxmlformats.org/officeDocument/2006/relationships" id="256" r:id="R2840f6b436c64dbc"/>
    <p:sldId xmlns:r="http://schemas.openxmlformats.org/officeDocument/2006/relationships" id="257" r:id="Ra94f390eb9eb4c08"/>
    <p:sldId xmlns:r="http://schemas.openxmlformats.org/officeDocument/2006/relationships" id="258" r:id="R22dbe5edd1e34003"/>
    <p:sldId xmlns:r="http://schemas.openxmlformats.org/officeDocument/2006/relationships" id="259" r:id="Re9e120652c3244c6"/>
    <p:sldId xmlns:r="http://schemas.openxmlformats.org/officeDocument/2006/relationships" id="260" r:id="Rf0222b1c7dec4a78"/>
    <p:sldId xmlns:r="http://schemas.openxmlformats.org/officeDocument/2006/relationships" id="261" r:id="Rbb41f43de72f4c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f8ff5c39e14d3b" /><Relationship Type="http://schemas.openxmlformats.org/officeDocument/2006/relationships/slide" Target="/ppt/slides/slide1.xml" Id="R2840f6b436c64dbc" /><Relationship Type="http://schemas.openxmlformats.org/officeDocument/2006/relationships/slide" Target="/ppt/slides/slide2.xml" Id="Ra94f390eb9eb4c08" /><Relationship Type="http://schemas.openxmlformats.org/officeDocument/2006/relationships/slide" Target="/ppt/slides/slide3.xml" Id="R22dbe5edd1e34003" /><Relationship Type="http://schemas.openxmlformats.org/officeDocument/2006/relationships/slide" Target="/ppt/slides/slide4.xml" Id="Re9e120652c3244c6" /><Relationship Type="http://schemas.openxmlformats.org/officeDocument/2006/relationships/slide" Target="/ppt/slides/slide5.xml" Id="Rf0222b1c7dec4a78" /><Relationship Type="http://schemas.openxmlformats.org/officeDocument/2006/relationships/slide" Target="/ppt/slides/slide6.xml" Id="Rbb41f43de72f4c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63f10e7cc43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ed06e6b174a3c" /><Relationship Type="http://schemas.openxmlformats.org/officeDocument/2006/relationships/theme" Target="/ppt/slideMasters/theme/theme1.xml" Id="R062bbbd6148146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aed06e6b174a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04fe77a634f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2fe48cf694d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9dc5904d245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f6ca296784b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7f632d5a448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18aab7dac4b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ROSS TANK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 TANK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ROSS TANK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 TANK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 TANK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 TANK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LORENTZENS SKIBS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 TANK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986 960 821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 TANK AS</a:t>
            </a:r>
          </a:p>
        </p:txBody>
      </p:sp>
    </p:spTree>
  </p:cSld>
  <p:clrMapOvr>
    <a:masterClrMapping xmlns:a="http://schemas.openxmlformats.org/drawingml/2006/main"/>
  </p:clrMapOvr>
</p:sld>
</file>