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21c1d7698749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1edff329d44321"/>
  </p:sldMasterIdLst>
  <p:sldIdLst>
    <p:sldId xmlns:r="http://schemas.openxmlformats.org/officeDocument/2006/relationships" id="256" r:id="R4c1795628a4c4e4c"/>
    <p:sldId xmlns:r="http://schemas.openxmlformats.org/officeDocument/2006/relationships" id="257" r:id="R0b1037f305b14fbd"/>
    <p:sldId xmlns:r="http://schemas.openxmlformats.org/officeDocument/2006/relationships" id="258" r:id="R333face503654630"/>
    <p:sldId xmlns:r="http://schemas.openxmlformats.org/officeDocument/2006/relationships" id="259" r:id="R0373ed00bd6340d4"/>
    <p:sldId xmlns:r="http://schemas.openxmlformats.org/officeDocument/2006/relationships" id="260" r:id="R3ecc6369faf242c3"/>
    <p:sldId xmlns:r="http://schemas.openxmlformats.org/officeDocument/2006/relationships" id="261" r:id="R4b2b0067d4234800"/>
    <p:sldId xmlns:r="http://schemas.openxmlformats.org/officeDocument/2006/relationships" id="262" r:id="R011ec17a7bfd43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1edff329d44321" /><Relationship Type="http://schemas.openxmlformats.org/officeDocument/2006/relationships/slide" Target="/ppt/slides/slide1.xml" Id="R4c1795628a4c4e4c" /><Relationship Type="http://schemas.openxmlformats.org/officeDocument/2006/relationships/slide" Target="/ppt/slides/slide2.xml" Id="R0b1037f305b14fbd" /><Relationship Type="http://schemas.openxmlformats.org/officeDocument/2006/relationships/slide" Target="/ppt/slides/slide3.xml" Id="R333face503654630" /><Relationship Type="http://schemas.openxmlformats.org/officeDocument/2006/relationships/slide" Target="/ppt/slides/slide4.xml" Id="R0373ed00bd6340d4" /><Relationship Type="http://schemas.openxmlformats.org/officeDocument/2006/relationships/slide" Target="/ppt/slides/slide5.xml" Id="R3ecc6369faf242c3" /><Relationship Type="http://schemas.openxmlformats.org/officeDocument/2006/relationships/slide" Target="/ppt/slides/slide6.xml" Id="R4b2b0067d4234800" /><Relationship Type="http://schemas.openxmlformats.org/officeDocument/2006/relationships/slide" Target="/ppt/slides/slide7.xml" Id="R011ec17a7bfd43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b42daa66b24d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39570f46d4b1e" /><Relationship Type="http://schemas.openxmlformats.org/officeDocument/2006/relationships/theme" Target="/ppt/slideMasters/theme/theme1.xml" Id="R9c1b79b6d5f842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039570f46d4b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15b0f2ad842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f2c6f71dd4e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28cd2381e45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cb181066c41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c8f746cec4a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6ed6b91e846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ae5c957f645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ØBV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ØBV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4 500 764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4 342 430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3 420 784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4 131 261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5 149 745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PER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FURUSTØL TERJE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986 943 021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