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9edc2d433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9a4034ab34e04"/>
  </p:sldMasterIdLst>
  <p:sldIdLst>
    <p:sldId xmlns:r="http://schemas.openxmlformats.org/officeDocument/2006/relationships" id="256" r:id="R8229387b219a40d4"/>
    <p:sldId xmlns:r="http://schemas.openxmlformats.org/officeDocument/2006/relationships" id="257" r:id="R0a11dbaed2954478"/>
    <p:sldId xmlns:r="http://schemas.openxmlformats.org/officeDocument/2006/relationships" id="258" r:id="R3f55d2989dea4c01"/>
    <p:sldId xmlns:r="http://schemas.openxmlformats.org/officeDocument/2006/relationships" id="259" r:id="R57cbb5eba3bf4150"/>
    <p:sldId xmlns:r="http://schemas.openxmlformats.org/officeDocument/2006/relationships" id="260" r:id="R844dc9b2cb4a4a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9a4034ab34e04" /><Relationship Type="http://schemas.openxmlformats.org/officeDocument/2006/relationships/slide" Target="/ppt/slides/slide1.xml" Id="R8229387b219a40d4" /><Relationship Type="http://schemas.openxmlformats.org/officeDocument/2006/relationships/slide" Target="/ppt/slides/slide2.xml" Id="R0a11dbaed2954478" /><Relationship Type="http://schemas.openxmlformats.org/officeDocument/2006/relationships/slide" Target="/ppt/slides/slide3.xml" Id="R3f55d2989dea4c01" /><Relationship Type="http://schemas.openxmlformats.org/officeDocument/2006/relationships/slide" Target="/ppt/slides/slide4.xml" Id="R57cbb5eba3bf4150" /><Relationship Type="http://schemas.openxmlformats.org/officeDocument/2006/relationships/slide" Target="/ppt/slides/slide5.xml" Id="R844dc9b2cb4a4a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b7521e15f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71f9a717a4e27" /><Relationship Type="http://schemas.openxmlformats.org/officeDocument/2006/relationships/theme" Target="/ppt/slideMasters/theme/theme1.xml" Id="R1a8a0d5a63ed47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71f9a717a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d50b51a20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35761a9f6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602be1380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8032f407c41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69330ac49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RUSTFRISPESIALISTEN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RUSTFRISPESIALISTEN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986 938 621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RUSTFRISPESIALISTEN AS</a:t>
            </a:r>
          </a:p>
        </p:txBody>
      </p:sp>
    </p:spTree>
  </p:cSld>
  <p:clrMapOvr>
    <a:masterClrMapping xmlns:a="http://schemas.openxmlformats.org/drawingml/2006/main"/>
  </p:clrMapOvr>
</p:sld>
</file>