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6117ca7d3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dca5d593e4910"/>
  </p:sldMasterIdLst>
  <p:sldIdLst>
    <p:sldId xmlns:r="http://schemas.openxmlformats.org/officeDocument/2006/relationships" id="256" r:id="R15aa099c744b450d"/>
    <p:sldId xmlns:r="http://schemas.openxmlformats.org/officeDocument/2006/relationships" id="257" r:id="R985377ffae3f4e28"/>
    <p:sldId xmlns:r="http://schemas.openxmlformats.org/officeDocument/2006/relationships" id="258" r:id="R4892779b32ab4c20"/>
    <p:sldId xmlns:r="http://schemas.openxmlformats.org/officeDocument/2006/relationships" id="259" r:id="R973699e879e6447b"/>
    <p:sldId xmlns:r="http://schemas.openxmlformats.org/officeDocument/2006/relationships" id="260" r:id="R16976024ff04496d"/>
    <p:sldId xmlns:r="http://schemas.openxmlformats.org/officeDocument/2006/relationships" id="261" r:id="R831cdb390346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dca5d593e4910" /><Relationship Type="http://schemas.openxmlformats.org/officeDocument/2006/relationships/slide" Target="/ppt/slides/slide1.xml" Id="R15aa099c744b450d" /><Relationship Type="http://schemas.openxmlformats.org/officeDocument/2006/relationships/slide" Target="/ppt/slides/slide2.xml" Id="R985377ffae3f4e28" /><Relationship Type="http://schemas.openxmlformats.org/officeDocument/2006/relationships/slide" Target="/ppt/slides/slide3.xml" Id="R4892779b32ab4c20" /><Relationship Type="http://schemas.openxmlformats.org/officeDocument/2006/relationships/slide" Target="/ppt/slides/slide4.xml" Id="R973699e879e6447b" /><Relationship Type="http://schemas.openxmlformats.org/officeDocument/2006/relationships/slide" Target="/ppt/slides/slide5.xml" Id="R16976024ff04496d" /><Relationship Type="http://schemas.openxmlformats.org/officeDocument/2006/relationships/slide" Target="/ppt/slides/slide6.xml" Id="R831cdb390346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a876a76ae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9d98dd824a55" /><Relationship Type="http://schemas.openxmlformats.org/officeDocument/2006/relationships/theme" Target="/ppt/slideMasters/theme/theme1.xml" Id="R9aff24e5e9ae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c9d98dd82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ca4b9852c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a6e4ff6f8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a4d543da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4ba5fbb8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72775455b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5c383fe1b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