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3f344cff8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305327e524df4"/>
  </p:sldMasterIdLst>
  <p:sldIdLst>
    <p:sldId xmlns:r="http://schemas.openxmlformats.org/officeDocument/2006/relationships" id="256" r:id="R67818a03efa94e2d"/>
    <p:sldId xmlns:r="http://schemas.openxmlformats.org/officeDocument/2006/relationships" id="257" r:id="R54d231dd52284b2b"/>
    <p:sldId xmlns:r="http://schemas.openxmlformats.org/officeDocument/2006/relationships" id="258" r:id="R31c62e9e76734530"/>
    <p:sldId xmlns:r="http://schemas.openxmlformats.org/officeDocument/2006/relationships" id="259" r:id="R9bab307d95bb435b"/>
    <p:sldId xmlns:r="http://schemas.openxmlformats.org/officeDocument/2006/relationships" id="260" r:id="Rdde2eed0f120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305327e524df4" /><Relationship Type="http://schemas.openxmlformats.org/officeDocument/2006/relationships/slide" Target="/ppt/slides/slide1.xml" Id="R67818a03efa94e2d" /><Relationship Type="http://schemas.openxmlformats.org/officeDocument/2006/relationships/slide" Target="/ppt/slides/slide2.xml" Id="R54d231dd52284b2b" /><Relationship Type="http://schemas.openxmlformats.org/officeDocument/2006/relationships/slide" Target="/ppt/slides/slide3.xml" Id="R31c62e9e76734530" /><Relationship Type="http://schemas.openxmlformats.org/officeDocument/2006/relationships/slide" Target="/ppt/slides/slide4.xml" Id="R9bab307d95bb435b" /><Relationship Type="http://schemas.openxmlformats.org/officeDocument/2006/relationships/slide" Target="/ppt/slides/slide5.xml" Id="Rdde2eed0f120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2c206fdc9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ddd2ff234f6e" /><Relationship Type="http://schemas.openxmlformats.org/officeDocument/2006/relationships/theme" Target="/ppt/slideMasters/theme/theme1.xml" Id="R4b231e2829f441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1ddd2ff23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dd2623aa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581552a76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55c3bf350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13291ea4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8102a2e8d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