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31c61a62a644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252a869bf042db"/>
  </p:sldMasterIdLst>
  <p:sldIdLst>
    <p:sldId xmlns:r="http://schemas.openxmlformats.org/officeDocument/2006/relationships" id="256" r:id="R57d54b5871d8441a"/>
    <p:sldId xmlns:r="http://schemas.openxmlformats.org/officeDocument/2006/relationships" id="257" r:id="R067d79f20921431a"/>
    <p:sldId xmlns:r="http://schemas.openxmlformats.org/officeDocument/2006/relationships" id="258" r:id="Rba7d370a3e014693"/>
    <p:sldId xmlns:r="http://schemas.openxmlformats.org/officeDocument/2006/relationships" id="259" r:id="Rbb2548b85874431d"/>
    <p:sldId xmlns:r="http://schemas.openxmlformats.org/officeDocument/2006/relationships" id="260" r:id="R991e605fdd1941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252a869bf042db" /><Relationship Type="http://schemas.openxmlformats.org/officeDocument/2006/relationships/slide" Target="/ppt/slides/slide1.xml" Id="R57d54b5871d8441a" /><Relationship Type="http://schemas.openxmlformats.org/officeDocument/2006/relationships/slide" Target="/ppt/slides/slide2.xml" Id="R067d79f20921431a" /><Relationship Type="http://schemas.openxmlformats.org/officeDocument/2006/relationships/slide" Target="/ppt/slides/slide3.xml" Id="Rba7d370a3e014693" /><Relationship Type="http://schemas.openxmlformats.org/officeDocument/2006/relationships/slide" Target="/ppt/slides/slide4.xml" Id="Rbb2548b85874431d" /><Relationship Type="http://schemas.openxmlformats.org/officeDocument/2006/relationships/slide" Target="/ppt/slides/slide5.xml" Id="R991e605fdd1941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9de4cfece243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0ba4c65c7404c" /><Relationship Type="http://schemas.openxmlformats.org/officeDocument/2006/relationships/theme" Target="/ppt/slideMasters/theme/theme1.xml" Id="Rbfc4801d149c42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30ba4c65c740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a44d32ce747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1fb0a80f242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0fbaea66b47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2e4c35dcf4d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2cd8d2c3b44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WAM-X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WAM-X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986 822 607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