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684de1ab3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b0e6266314adf"/>
  </p:sldMasterIdLst>
  <p:sldIdLst>
    <p:sldId xmlns:r="http://schemas.openxmlformats.org/officeDocument/2006/relationships" id="256" r:id="R8427ff10c75047bf"/>
    <p:sldId xmlns:r="http://schemas.openxmlformats.org/officeDocument/2006/relationships" id="257" r:id="R855c0883e25f4df0"/>
    <p:sldId xmlns:r="http://schemas.openxmlformats.org/officeDocument/2006/relationships" id="258" r:id="Rfbb04521260948c5"/>
    <p:sldId xmlns:r="http://schemas.openxmlformats.org/officeDocument/2006/relationships" id="259" r:id="R77f87fa19cfe42fc"/>
    <p:sldId xmlns:r="http://schemas.openxmlformats.org/officeDocument/2006/relationships" id="260" r:id="Rbc0a33faf2d7413b"/>
    <p:sldId xmlns:r="http://schemas.openxmlformats.org/officeDocument/2006/relationships" id="261" r:id="Rc901f556b99642fb"/>
    <p:sldId xmlns:r="http://schemas.openxmlformats.org/officeDocument/2006/relationships" id="262" r:id="R08667f489e97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b0e6266314adf" /><Relationship Type="http://schemas.openxmlformats.org/officeDocument/2006/relationships/slide" Target="/ppt/slides/slide1.xml" Id="R8427ff10c75047bf" /><Relationship Type="http://schemas.openxmlformats.org/officeDocument/2006/relationships/slide" Target="/ppt/slides/slide2.xml" Id="R855c0883e25f4df0" /><Relationship Type="http://schemas.openxmlformats.org/officeDocument/2006/relationships/slide" Target="/ppt/slides/slide3.xml" Id="Rfbb04521260948c5" /><Relationship Type="http://schemas.openxmlformats.org/officeDocument/2006/relationships/slide" Target="/ppt/slides/slide4.xml" Id="R77f87fa19cfe42fc" /><Relationship Type="http://schemas.openxmlformats.org/officeDocument/2006/relationships/slide" Target="/ppt/slides/slide5.xml" Id="Rbc0a33faf2d7413b" /><Relationship Type="http://schemas.openxmlformats.org/officeDocument/2006/relationships/slide" Target="/ppt/slides/slide6.xml" Id="Rc901f556b99642fb" /><Relationship Type="http://schemas.openxmlformats.org/officeDocument/2006/relationships/slide" Target="/ppt/slides/slide7.xml" Id="R08667f489e97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12773877f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1112d62f34ca6" /><Relationship Type="http://schemas.openxmlformats.org/officeDocument/2006/relationships/theme" Target="/ppt/slideMasters/theme/theme1.xml" Id="R0d46e649fd264f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1112d62f34c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ca2be2dc2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d999e38dd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dec91c4b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938ed4222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eb96d79b8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386dcbbe6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30b0b98b448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