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74b16e02a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a5964b8dd4440"/>
  </p:sldMasterIdLst>
  <p:sldIdLst>
    <p:sldId xmlns:r="http://schemas.openxmlformats.org/officeDocument/2006/relationships" id="256" r:id="Ree5bd0de6c3f4165"/>
    <p:sldId xmlns:r="http://schemas.openxmlformats.org/officeDocument/2006/relationships" id="257" r:id="R106722eef65e4399"/>
    <p:sldId xmlns:r="http://schemas.openxmlformats.org/officeDocument/2006/relationships" id="258" r:id="Ref4a435882ce4e06"/>
    <p:sldId xmlns:r="http://schemas.openxmlformats.org/officeDocument/2006/relationships" id="259" r:id="R05ba3291c90841c9"/>
    <p:sldId xmlns:r="http://schemas.openxmlformats.org/officeDocument/2006/relationships" id="260" r:id="Ra25b2f1fa3ae4294"/>
    <p:sldId xmlns:r="http://schemas.openxmlformats.org/officeDocument/2006/relationships" id="261" r:id="R5dfdedf5380d4a83"/>
    <p:sldId xmlns:r="http://schemas.openxmlformats.org/officeDocument/2006/relationships" id="262" r:id="Re1b5f5673d94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a5964b8dd4440" /><Relationship Type="http://schemas.openxmlformats.org/officeDocument/2006/relationships/slide" Target="/ppt/slides/slide1.xml" Id="Ree5bd0de6c3f4165" /><Relationship Type="http://schemas.openxmlformats.org/officeDocument/2006/relationships/slide" Target="/ppt/slides/slide2.xml" Id="R106722eef65e4399" /><Relationship Type="http://schemas.openxmlformats.org/officeDocument/2006/relationships/slide" Target="/ppt/slides/slide3.xml" Id="Ref4a435882ce4e06" /><Relationship Type="http://schemas.openxmlformats.org/officeDocument/2006/relationships/slide" Target="/ppt/slides/slide4.xml" Id="R05ba3291c90841c9" /><Relationship Type="http://schemas.openxmlformats.org/officeDocument/2006/relationships/slide" Target="/ppt/slides/slide5.xml" Id="Ra25b2f1fa3ae4294" /><Relationship Type="http://schemas.openxmlformats.org/officeDocument/2006/relationships/slide" Target="/ppt/slides/slide6.xml" Id="R5dfdedf5380d4a83" /><Relationship Type="http://schemas.openxmlformats.org/officeDocument/2006/relationships/slide" Target="/ppt/slides/slide7.xml" Id="Re1b5f5673d94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4f7d69516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e5c991e86424b" /><Relationship Type="http://schemas.openxmlformats.org/officeDocument/2006/relationships/theme" Target="/ppt/slideMasters/theme/theme1.xml" Id="R96c8cbec5a9b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e5c991e86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9b13b8c43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95be00b546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6e900df4e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c4c7b7b73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481fabaa41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99117eb044b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0da888666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ANLEGGSGARTNERMESTER TORBJØRN NORDTILLER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ANLEGGSGARTNERMESTER TORBJØRN NORDTILLER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SISSEL NORDTILLER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AUDHILD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Tillerbruvegen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7092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