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b9365263eb40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45adfa86434945"/>
  </p:sldMasterIdLst>
  <p:sldIdLst>
    <p:sldId xmlns:r="http://schemas.openxmlformats.org/officeDocument/2006/relationships" id="256" r:id="R1eafcd2c50b7490f"/>
    <p:sldId xmlns:r="http://schemas.openxmlformats.org/officeDocument/2006/relationships" id="257" r:id="R776927f16ac942e7"/>
    <p:sldId xmlns:r="http://schemas.openxmlformats.org/officeDocument/2006/relationships" id="258" r:id="R82f9fe9941a74251"/>
    <p:sldId xmlns:r="http://schemas.openxmlformats.org/officeDocument/2006/relationships" id="259" r:id="R81d2817886624dba"/>
    <p:sldId xmlns:r="http://schemas.openxmlformats.org/officeDocument/2006/relationships" id="260" r:id="R6934e6519ce94be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45adfa86434945" /><Relationship Type="http://schemas.openxmlformats.org/officeDocument/2006/relationships/slide" Target="/ppt/slides/slide1.xml" Id="R1eafcd2c50b7490f" /><Relationship Type="http://schemas.openxmlformats.org/officeDocument/2006/relationships/slide" Target="/ppt/slides/slide2.xml" Id="R776927f16ac942e7" /><Relationship Type="http://schemas.openxmlformats.org/officeDocument/2006/relationships/slide" Target="/ppt/slides/slide3.xml" Id="R82f9fe9941a74251" /><Relationship Type="http://schemas.openxmlformats.org/officeDocument/2006/relationships/slide" Target="/ppt/slides/slide4.xml" Id="R81d2817886624dba" /><Relationship Type="http://schemas.openxmlformats.org/officeDocument/2006/relationships/slide" Target="/ppt/slides/slide5.xml" Id="R6934e6519ce94be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7bde7d65fe4d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7244af3a924072" /><Relationship Type="http://schemas.openxmlformats.org/officeDocument/2006/relationships/theme" Target="/ppt/slideMasters/theme/theme1.xml" Id="Rc0e203a84f5d411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7244af3a9240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8f016aa5443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f1ca4b518942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e9c6eb41942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c92e35a12c46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cb4eda0bf47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MELHUS REGNSKAPSLAG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MELHUS REGNSKAPSLAG SA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Gimsbruvegen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87 82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986 676 821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MELHUS REGNSKAPSLAG SA</a:t>
            </a:r>
          </a:p>
        </p:txBody>
      </p:sp>
    </p:spTree>
  </p:cSld>
  <p:clrMapOvr>
    <a:masterClrMapping xmlns:a="http://schemas.openxmlformats.org/drawingml/2006/main"/>
  </p:clrMapOvr>
</p:sld>
</file>