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4bf0e390054a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e5810ea70b40d3"/>
  </p:sldMasterIdLst>
  <p:sldIdLst>
    <p:sldId xmlns:r="http://schemas.openxmlformats.org/officeDocument/2006/relationships" id="256" r:id="Rc2865833c4f44287"/>
    <p:sldId xmlns:r="http://schemas.openxmlformats.org/officeDocument/2006/relationships" id="257" r:id="R1f82ac16a323488c"/>
    <p:sldId xmlns:r="http://schemas.openxmlformats.org/officeDocument/2006/relationships" id="258" r:id="R1e4fbcce18f4433b"/>
    <p:sldId xmlns:r="http://schemas.openxmlformats.org/officeDocument/2006/relationships" id="259" r:id="Rd3af1c133f394e5a"/>
    <p:sldId xmlns:r="http://schemas.openxmlformats.org/officeDocument/2006/relationships" id="260" r:id="R4b48856ba13449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5810ea70b40d3" /><Relationship Type="http://schemas.openxmlformats.org/officeDocument/2006/relationships/slide" Target="/ppt/slides/slide1.xml" Id="Rc2865833c4f44287" /><Relationship Type="http://schemas.openxmlformats.org/officeDocument/2006/relationships/slide" Target="/ppt/slides/slide2.xml" Id="R1f82ac16a323488c" /><Relationship Type="http://schemas.openxmlformats.org/officeDocument/2006/relationships/slide" Target="/ppt/slides/slide3.xml" Id="R1e4fbcce18f4433b" /><Relationship Type="http://schemas.openxmlformats.org/officeDocument/2006/relationships/slide" Target="/ppt/slides/slide4.xml" Id="Rd3af1c133f394e5a" /><Relationship Type="http://schemas.openxmlformats.org/officeDocument/2006/relationships/slide" Target="/ppt/slides/slide5.xml" Id="R4b48856ba13449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c0910721f4e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89c84b1ed433d" /><Relationship Type="http://schemas.openxmlformats.org/officeDocument/2006/relationships/theme" Target="/ppt/slideMasters/theme/theme1.xml" Id="R7fe6148e2f6042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389c84b1ed43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124283e7940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664b1c6b344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cb0daf71f44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44db4b45941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5c3bf9f3647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