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e2c1fe73d44c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fbd017e58046dc"/>
  </p:sldMasterIdLst>
  <p:sldIdLst>
    <p:sldId xmlns:r="http://schemas.openxmlformats.org/officeDocument/2006/relationships" id="256" r:id="R2a9d677c2bb84468"/>
    <p:sldId xmlns:r="http://schemas.openxmlformats.org/officeDocument/2006/relationships" id="257" r:id="R93d8ade917894115"/>
    <p:sldId xmlns:r="http://schemas.openxmlformats.org/officeDocument/2006/relationships" id="258" r:id="Rd9a71b388d564a70"/>
    <p:sldId xmlns:r="http://schemas.openxmlformats.org/officeDocument/2006/relationships" id="259" r:id="Rddfccfb88c794762"/>
    <p:sldId xmlns:r="http://schemas.openxmlformats.org/officeDocument/2006/relationships" id="260" r:id="R341b364decd04854"/>
    <p:sldId xmlns:r="http://schemas.openxmlformats.org/officeDocument/2006/relationships" id="261" r:id="R9949ac06bf2a43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bd017e58046dc" /><Relationship Type="http://schemas.openxmlformats.org/officeDocument/2006/relationships/slide" Target="/ppt/slides/slide1.xml" Id="R2a9d677c2bb84468" /><Relationship Type="http://schemas.openxmlformats.org/officeDocument/2006/relationships/slide" Target="/ppt/slides/slide2.xml" Id="R93d8ade917894115" /><Relationship Type="http://schemas.openxmlformats.org/officeDocument/2006/relationships/slide" Target="/ppt/slides/slide3.xml" Id="Rd9a71b388d564a70" /><Relationship Type="http://schemas.openxmlformats.org/officeDocument/2006/relationships/slide" Target="/ppt/slides/slide4.xml" Id="Rddfccfb88c794762" /><Relationship Type="http://schemas.openxmlformats.org/officeDocument/2006/relationships/slide" Target="/ppt/slides/slide5.xml" Id="R341b364decd04854" /><Relationship Type="http://schemas.openxmlformats.org/officeDocument/2006/relationships/slide" Target="/ppt/slides/slide6.xml" Id="R9949ac06bf2a43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f5e29a1fc543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6f1775bdb42ae" /><Relationship Type="http://schemas.openxmlformats.org/officeDocument/2006/relationships/theme" Target="/ppt/slideMasters/theme/theme1.xml" Id="R471b6f87955a4a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66f1775bdb42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6a55621604b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c1955c09549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58f8a4d5e4e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6e4cb615848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fcdf0280a4e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4aa8368a547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