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574e6f9e964d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bf67ba39104005"/>
  </p:sldMasterIdLst>
  <p:sldIdLst>
    <p:sldId xmlns:r="http://schemas.openxmlformats.org/officeDocument/2006/relationships" id="256" r:id="R5e056c62ae914166"/>
    <p:sldId xmlns:r="http://schemas.openxmlformats.org/officeDocument/2006/relationships" id="257" r:id="Re10c9532988d4240"/>
    <p:sldId xmlns:r="http://schemas.openxmlformats.org/officeDocument/2006/relationships" id="258" r:id="R9dd987e8f57d4a9d"/>
    <p:sldId xmlns:r="http://schemas.openxmlformats.org/officeDocument/2006/relationships" id="259" r:id="Ra3353d65c9ef4d0c"/>
    <p:sldId xmlns:r="http://schemas.openxmlformats.org/officeDocument/2006/relationships" id="260" r:id="R1dc58762fc4a4b71"/>
    <p:sldId xmlns:r="http://schemas.openxmlformats.org/officeDocument/2006/relationships" id="261" r:id="R1ca5caf3e0ad49e3"/>
    <p:sldId xmlns:r="http://schemas.openxmlformats.org/officeDocument/2006/relationships" id="262" r:id="R56a0c77d97d142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bf67ba39104005" /><Relationship Type="http://schemas.openxmlformats.org/officeDocument/2006/relationships/slide" Target="/ppt/slides/slide1.xml" Id="R5e056c62ae914166" /><Relationship Type="http://schemas.openxmlformats.org/officeDocument/2006/relationships/slide" Target="/ppt/slides/slide2.xml" Id="Re10c9532988d4240" /><Relationship Type="http://schemas.openxmlformats.org/officeDocument/2006/relationships/slide" Target="/ppt/slides/slide3.xml" Id="R9dd987e8f57d4a9d" /><Relationship Type="http://schemas.openxmlformats.org/officeDocument/2006/relationships/slide" Target="/ppt/slides/slide4.xml" Id="Ra3353d65c9ef4d0c" /><Relationship Type="http://schemas.openxmlformats.org/officeDocument/2006/relationships/slide" Target="/ppt/slides/slide5.xml" Id="R1dc58762fc4a4b71" /><Relationship Type="http://schemas.openxmlformats.org/officeDocument/2006/relationships/slide" Target="/ppt/slides/slide6.xml" Id="R1ca5caf3e0ad49e3" /><Relationship Type="http://schemas.openxmlformats.org/officeDocument/2006/relationships/slide" Target="/ppt/slides/slide7.xml" Id="R56a0c77d97d142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7d75c8db9f40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86407e5d345ca" /><Relationship Type="http://schemas.openxmlformats.org/officeDocument/2006/relationships/theme" Target="/ppt/slideMasters/theme/theme1.xml" Id="Ra301ead6ec144f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b86407e5d345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8cd9e7ecb4e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3adb13a1540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2becb201b4a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96cdb625345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9ff1d88684c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34748d46b4a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7864b083c4a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OG MALERMESTERTJENESTEN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OG MALERMESTERTJENESTEN AS ble etablert [år] og holder til i Trollåsen.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5 263 209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−344 198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183 073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2 678 116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HVITEBJØRN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Lienga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1414 Trollåsen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10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post@byggogmal.no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www.byggogmal.no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986 540 121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