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e21cab8fa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c2683f43a4d10"/>
  </p:sldMasterIdLst>
  <p:sldIdLst>
    <p:sldId xmlns:r="http://schemas.openxmlformats.org/officeDocument/2006/relationships" id="256" r:id="R0f276b416482456b"/>
    <p:sldId xmlns:r="http://schemas.openxmlformats.org/officeDocument/2006/relationships" id="257" r:id="Rd12c2c22e08f4a16"/>
    <p:sldId xmlns:r="http://schemas.openxmlformats.org/officeDocument/2006/relationships" id="258" r:id="R1107834c1ef14206"/>
    <p:sldId xmlns:r="http://schemas.openxmlformats.org/officeDocument/2006/relationships" id="259" r:id="R3cb1c23af6874aa6"/>
    <p:sldId xmlns:r="http://schemas.openxmlformats.org/officeDocument/2006/relationships" id="260" r:id="R5884b195561e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c2683f43a4d10" /><Relationship Type="http://schemas.openxmlformats.org/officeDocument/2006/relationships/slide" Target="/ppt/slides/slide1.xml" Id="R0f276b416482456b" /><Relationship Type="http://schemas.openxmlformats.org/officeDocument/2006/relationships/slide" Target="/ppt/slides/slide2.xml" Id="Rd12c2c22e08f4a16" /><Relationship Type="http://schemas.openxmlformats.org/officeDocument/2006/relationships/slide" Target="/ppt/slides/slide3.xml" Id="R1107834c1ef14206" /><Relationship Type="http://schemas.openxmlformats.org/officeDocument/2006/relationships/slide" Target="/ppt/slides/slide4.xml" Id="R3cb1c23af6874aa6" /><Relationship Type="http://schemas.openxmlformats.org/officeDocument/2006/relationships/slide" Target="/ppt/slides/slide5.xml" Id="R5884b195561e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b641509b3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af814c5d94ad2" /><Relationship Type="http://schemas.openxmlformats.org/officeDocument/2006/relationships/theme" Target="/ppt/slideMasters/theme/theme1.xml" Id="Rb041106de454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af814c5d9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2d5db362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269594e3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41239e1a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7220b4fc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edee09c5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