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a203b5405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93cca440141ed"/>
  </p:sldMasterIdLst>
  <p:sldIdLst>
    <p:sldId xmlns:r="http://schemas.openxmlformats.org/officeDocument/2006/relationships" id="256" r:id="Rebae20c2ad6e4666"/>
    <p:sldId xmlns:r="http://schemas.openxmlformats.org/officeDocument/2006/relationships" id="257" r:id="R9b35e8101d7a42e8"/>
    <p:sldId xmlns:r="http://schemas.openxmlformats.org/officeDocument/2006/relationships" id="258" r:id="R7d67aa2654ca4ea8"/>
    <p:sldId xmlns:r="http://schemas.openxmlformats.org/officeDocument/2006/relationships" id="259" r:id="Re757a1da84844c6d"/>
    <p:sldId xmlns:r="http://schemas.openxmlformats.org/officeDocument/2006/relationships" id="260" r:id="R04a8b19f16694070"/>
    <p:sldId xmlns:r="http://schemas.openxmlformats.org/officeDocument/2006/relationships" id="261" r:id="Rffb7fb437d0f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93cca440141ed" /><Relationship Type="http://schemas.openxmlformats.org/officeDocument/2006/relationships/slide" Target="/ppt/slides/slide1.xml" Id="Rebae20c2ad6e4666" /><Relationship Type="http://schemas.openxmlformats.org/officeDocument/2006/relationships/slide" Target="/ppt/slides/slide2.xml" Id="R9b35e8101d7a42e8" /><Relationship Type="http://schemas.openxmlformats.org/officeDocument/2006/relationships/slide" Target="/ppt/slides/slide3.xml" Id="R7d67aa2654ca4ea8" /><Relationship Type="http://schemas.openxmlformats.org/officeDocument/2006/relationships/slide" Target="/ppt/slides/slide4.xml" Id="Re757a1da84844c6d" /><Relationship Type="http://schemas.openxmlformats.org/officeDocument/2006/relationships/slide" Target="/ppt/slides/slide5.xml" Id="R04a8b19f16694070" /><Relationship Type="http://schemas.openxmlformats.org/officeDocument/2006/relationships/slide" Target="/ppt/slides/slide6.xml" Id="Rffb7fb437d0f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81691adcd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2fe8e7c4b46ad" /><Relationship Type="http://schemas.openxmlformats.org/officeDocument/2006/relationships/theme" Target="/ppt/slideMasters/theme/theme1.xml" Id="Rcde82c656d4b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2fe8e7c4b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ac4f49d3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dfb7bcf4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23abfca85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01e210cb2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a5fdc00a5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a111f65e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