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1b03c0e64147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dcebbb44c84aab"/>
  </p:sldMasterIdLst>
  <p:sldIdLst>
    <p:sldId xmlns:r="http://schemas.openxmlformats.org/officeDocument/2006/relationships" id="256" r:id="R18008c925aab4d4c"/>
    <p:sldId xmlns:r="http://schemas.openxmlformats.org/officeDocument/2006/relationships" id="257" r:id="R6d61f51d693c4429"/>
    <p:sldId xmlns:r="http://schemas.openxmlformats.org/officeDocument/2006/relationships" id="258" r:id="R3f9cf58ab2df463b"/>
    <p:sldId xmlns:r="http://schemas.openxmlformats.org/officeDocument/2006/relationships" id="259" r:id="R7bcbdb8283664976"/>
    <p:sldId xmlns:r="http://schemas.openxmlformats.org/officeDocument/2006/relationships" id="260" r:id="R364c183abb264cff"/>
    <p:sldId xmlns:r="http://schemas.openxmlformats.org/officeDocument/2006/relationships" id="261" r:id="Rf915bd1c7c334b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cebbb44c84aab" /><Relationship Type="http://schemas.openxmlformats.org/officeDocument/2006/relationships/slide" Target="/ppt/slides/slide1.xml" Id="R18008c925aab4d4c" /><Relationship Type="http://schemas.openxmlformats.org/officeDocument/2006/relationships/slide" Target="/ppt/slides/slide2.xml" Id="R6d61f51d693c4429" /><Relationship Type="http://schemas.openxmlformats.org/officeDocument/2006/relationships/slide" Target="/ppt/slides/slide3.xml" Id="R3f9cf58ab2df463b" /><Relationship Type="http://schemas.openxmlformats.org/officeDocument/2006/relationships/slide" Target="/ppt/slides/slide4.xml" Id="R7bcbdb8283664976" /><Relationship Type="http://schemas.openxmlformats.org/officeDocument/2006/relationships/slide" Target="/ppt/slides/slide5.xml" Id="R364c183abb264cff" /><Relationship Type="http://schemas.openxmlformats.org/officeDocument/2006/relationships/slide" Target="/ppt/slides/slide6.xml" Id="Rf915bd1c7c334b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7d263dd3846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147856eae4da5" /><Relationship Type="http://schemas.openxmlformats.org/officeDocument/2006/relationships/theme" Target="/ppt/slideMasters/theme/theme1.xml" Id="Rcb9b9d736f3944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6147856eae4d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113c474e548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2afc7f67943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6a3a715f740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a5db3e43e42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7808de9d142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d31fea87f44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