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616e8b3fba4f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b08097c6124d06"/>
  </p:sldMasterIdLst>
  <p:sldIdLst>
    <p:sldId xmlns:r="http://schemas.openxmlformats.org/officeDocument/2006/relationships" id="256" r:id="Rb5f8b397d6f64984"/>
    <p:sldId xmlns:r="http://schemas.openxmlformats.org/officeDocument/2006/relationships" id="257" r:id="Rd921865e4f754def"/>
    <p:sldId xmlns:r="http://schemas.openxmlformats.org/officeDocument/2006/relationships" id="258" r:id="Rd3275382948642c6"/>
    <p:sldId xmlns:r="http://schemas.openxmlformats.org/officeDocument/2006/relationships" id="259" r:id="R512b68fb079b4eaf"/>
    <p:sldId xmlns:r="http://schemas.openxmlformats.org/officeDocument/2006/relationships" id="260" r:id="R8c10f2c90e7e4e2c"/>
    <p:sldId xmlns:r="http://schemas.openxmlformats.org/officeDocument/2006/relationships" id="261" r:id="R1ded8a10bf274b34"/>
    <p:sldId xmlns:r="http://schemas.openxmlformats.org/officeDocument/2006/relationships" id="262" r:id="R17c2b4669f6340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b08097c6124d06" /><Relationship Type="http://schemas.openxmlformats.org/officeDocument/2006/relationships/slide" Target="/ppt/slides/slide1.xml" Id="Rb5f8b397d6f64984" /><Relationship Type="http://schemas.openxmlformats.org/officeDocument/2006/relationships/slide" Target="/ppt/slides/slide2.xml" Id="Rd921865e4f754def" /><Relationship Type="http://schemas.openxmlformats.org/officeDocument/2006/relationships/slide" Target="/ppt/slides/slide3.xml" Id="Rd3275382948642c6" /><Relationship Type="http://schemas.openxmlformats.org/officeDocument/2006/relationships/slide" Target="/ppt/slides/slide4.xml" Id="R512b68fb079b4eaf" /><Relationship Type="http://schemas.openxmlformats.org/officeDocument/2006/relationships/slide" Target="/ppt/slides/slide5.xml" Id="R8c10f2c90e7e4e2c" /><Relationship Type="http://schemas.openxmlformats.org/officeDocument/2006/relationships/slide" Target="/ppt/slides/slide6.xml" Id="R1ded8a10bf274b34" /><Relationship Type="http://schemas.openxmlformats.org/officeDocument/2006/relationships/slide" Target="/ppt/slides/slide7.xml" Id="R17c2b4669f6340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6826fbe7ef43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79cb054d774118" /><Relationship Type="http://schemas.openxmlformats.org/officeDocument/2006/relationships/theme" Target="/ppt/slideMasters/theme/theme1.xml" Id="R7d88bb74d6b24d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79cb054d7741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2f1fc41afe4f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99620a6e4d47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53351d1dc84d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dee8adab484b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01716d05e841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e9651cf3d44a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9799580ba348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SEGLEM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SEGLEM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SEGLEM HOLDING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SEGLEM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SEGLEM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SEGLEM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3 926 359 000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1 050 871 000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1 063 791 000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9 295 666 000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18 659 049 000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SEGLEM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 SEGLEM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JORUNN SEGLEM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SYNNØVE SEGLEM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 SEGLEM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JOSEG 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SYSEG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SEGLEM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Smedasundet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5529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70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firmapost@knutsenoas.com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986 380 310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SEGLEM HOLDING AS</a:t>
            </a:r>
          </a:p>
        </p:txBody>
      </p:sp>
    </p:spTree>
  </p:cSld>
  <p:clrMapOvr>
    <a:masterClrMapping xmlns:a="http://schemas.openxmlformats.org/drawingml/2006/main"/>
  </p:clrMapOvr>
</p:sld>
</file>