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4780224a9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d3efa7e6a84dde"/>
  </p:sldMasterIdLst>
  <p:sldIdLst>
    <p:sldId xmlns:r="http://schemas.openxmlformats.org/officeDocument/2006/relationships" id="256" r:id="R42220d1fc7a24d6f"/>
    <p:sldId xmlns:r="http://schemas.openxmlformats.org/officeDocument/2006/relationships" id="257" r:id="Ra8207dc1dc324170"/>
    <p:sldId xmlns:r="http://schemas.openxmlformats.org/officeDocument/2006/relationships" id="258" r:id="Ra08011386a814230"/>
    <p:sldId xmlns:r="http://schemas.openxmlformats.org/officeDocument/2006/relationships" id="259" r:id="Re32f6fb2eb994646"/>
    <p:sldId xmlns:r="http://schemas.openxmlformats.org/officeDocument/2006/relationships" id="260" r:id="Re5180ae53eca4caa"/>
    <p:sldId xmlns:r="http://schemas.openxmlformats.org/officeDocument/2006/relationships" id="261" r:id="R737f4e698e1441f5"/>
    <p:sldId xmlns:r="http://schemas.openxmlformats.org/officeDocument/2006/relationships" id="262" r:id="Re1843ca2a26548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d3efa7e6a84dde" /><Relationship Type="http://schemas.openxmlformats.org/officeDocument/2006/relationships/slide" Target="/ppt/slides/slide1.xml" Id="R42220d1fc7a24d6f" /><Relationship Type="http://schemas.openxmlformats.org/officeDocument/2006/relationships/slide" Target="/ppt/slides/slide2.xml" Id="Ra8207dc1dc324170" /><Relationship Type="http://schemas.openxmlformats.org/officeDocument/2006/relationships/slide" Target="/ppt/slides/slide3.xml" Id="Ra08011386a814230" /><Relationship Type="http://schemas.openxmlformats.org/officeDocument/2006/relationships/slide" Target="/ppt/slides/slide4.xml" Id="Re32f6fb2eb994646" /><Relationship Type="http://schemas.openxmlformats.org/officeDocument/2006/relationships/slide" Target="/ppt/slides/slide5.xml" Id="Re5180ae53eca4caa" /><Relationship Type="http://schemas.openxmlformats.org/officeDocument/2006/relationships/slide" Target="/ppt/slides/slide6.xml" Id="R737f4e698e1441f5" /><Relationship Type="http://schemas.openxmlformats.org/officeDocument/2006/relationships/slide" Target="/ppt/slides/slide7.xml" Id="Re1843ca2a26548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fadade2d5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bb2c9278e4268" /><Relationship Type="http://schemas.openxmlformats.org/officeDocument/2006/relationships/theme" Target="/ppt/slideMasters/theme/theme1.xml" Id="R077bf9db397e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bb2c9278e42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676dea70f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8e2f7297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94d7199be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50c6489fd46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7b27a4b8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748e1c624c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720e4e490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