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51fef67c4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a2a1a52644336"/>
  </p:sldMasterIdLst>
  <p:sldIdLst>
    <p:sldId xmlns:r="http://schemas.openxmlformats.org/officeDocument/2006/relationships" id="256" r:id="Rc0a42b7a9d254df4"/>
    <p:sldId xmlns:r="http://schemas.openxmlformats.org/officeDocument/2006/relationships" id="257" r:id="Rbe3c56134a51487b"/>
    <p:sldId xmlns:r="http://schemas.openxmlformats.org/officeDocument/2006/relationships" id="258" r:id="R8194ca8fb33744bf"/>
    <p:sldId xmlns:r="http://schemas.openxmlformats.org/officeDocument/2006/relationships" id="259" r:id="R373ec35a9ea04748"/>
    <p:sldId xmlns:r="http://schemas.openxmlformats.org/officeDocument/2006/relationships" id="260" r:id="Rf3b6327c7f804347"/>
    <p:sldId xmlns:r="http://schemas.openxmlformats.org/officeDocument/2006/relationships" id="261" r:id="Rd90c733ebd734dbf"/>
    <p:sldId xmlns:r="http://schemas.openxmlformats.org/officeDocument/2006/relationships" id="262" r:id="Rc93e4eebeafb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a2a1a52644336" /><Relationship Type="http://schemas.openxmlformats.org/officeDocument/2006/relationships/slide" Target="/ppt/slides/slide1.xml" Id="Rc0a42b7a9d254df4" /><Relationship Type="http://schemas.openxmlformats.org/officeDocument/2006/relationships/slide" Target="/ppt/slides/slide2.xml" Id="Rbe3c56134a51487b" /><Relationship Type="http://schemas.openxmlformats.org/officeDocument/2006/relationships/slide" Target="/ppt/slides/slide3.xml" Id="R8194ca8fb33744bf" /><Relationship Type="http://schemas.openxmlformats.org/officeDocument/2006/relationships/slide" Target="/ppt/slides/slide4.xml" Id="R373ec35a9ea04748" /><Relationship Type="http://schemas.openxmlformats.org/officeDocument/2006/relationships/slide" Target="/ppt/slides/slide5.xml" Id="Rf3b6327c7f804347" /><Relationship Type="http://schemas.openxmlformats.org/officeDocument/2006/relationships/slide" Target="/ppt/slides/slide6.xml" Id="Rd90c733ebd734dbf" /><Relationship Type="http://schemas.openxmlformats.org/officeDocument/2006/relationships/slide" Target="/ppt/slides/slide7.xml" Id="Rc93e4eebeafb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6f8504b7d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80d558ec64247" /><Relationship Type="http://schemas.openxmlformats.org/officeDocument/2006/relationships/theme" Target="/ppt/slideMasters/theme/theme1.xml" Id="Ref9f1a9cf352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80d558ec6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bfab359f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f7f76a4d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f135be213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8d01384f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722067c6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45dcdf9e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0c166999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