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9a34c910e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7b4b5a6144d49"/>
  </p:sldMasterIdLst>
  <p:sldIdLst>
    <p:sldId xmlns:r="http://schemas.openxmlformats.org/officeDocument/2006/relationships" id="256" r:id="R0b3ca3d12ed94a1b"/>
    <p:sldId xmlns:r="http://schemas.openxmlformats.org/officeDocument/2006/relationships" id="257" r:id="R3c772cf0be01481a"/>
    <p:sldId xmlns:r="http://schemas.openxmlformats.org/officeDocument/2006/relationships" id="258" r:id="R6787510d34ba406a"/>
    <p:sldId xmlns:r="http://schemas.openxmlformats.org/officeDocument/2006/relationships" id="259" r:id="R96ef81d05c0540aa"/>
    <p:sldId xmlns:r="http://schemas.openxmlformats.org/officeDocument/2006/relationships" id="260" r:id="R7b0d5d61dac64808"/>
    <p:sldId xmlns:r="http://schemas.openxmlformats.org/officeDocument/2006/relationships" id="261" r:id="R509ef1fd0706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7b4b5a6144d49" /><Relationship Type="http://schemas.openxmlformats.org/officeDocument/2006/relationships/slide" Target="/ppt/slides/slide1.xml" Id="R0b3ca3d12ed94a1b" /><Relationship Type="http://schemas.openxmlformats.org/officeDocument/2006/relationships/slide" Target="/ppt/slides/slide2.xml" Id="R3c772cf0be01481a" /><Relationship Type="http://schemas.openxmlformats.org/officeDocument/2006/relationships/slide" Target="/ppt/slides/slide3.xml" Id="R6787510d34ba406a" /><Relationship Type="http://schemas.openxmlformats.org/officeDocument/2006/relationships/slide" Target="/ppt/slides/slide4.xml" Id="R96ef81d05c0540aa" /><Relationship Type="http://schemas.openxmlformats.org/officeDocument/2006/relationships/slide" Target="/ppt/slides/slide5.xml" Id="R7b0d5d61dac64808" /><Relationship Type="http://schemas.openxmlformats.org/officeDocument/2006/relationships/slide" Target="/ppt/slides/slide6.xml" Id="R509ef1fd0706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1a1996bd7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b89cb963f422b" /><Relationship Type="http://schemas.openxmlformats.org/officeDocument/2006/relationships/theme" Target="/ppt/slideMasters/theme/theme1.xml" Id="Rbd7eb88334cc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b89cb963f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05ff6a12b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b62fd736c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1dc33da44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ab20dcf2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57188f4d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a84b4678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