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e32d9ac5946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043846947242ed"/>
  </p:sldMasterIdLst>
  <p:sldIdLst>
    <p:sldId xmlns:r="http://schemas.openxmlformats.org/officeDocument/2006/relationships" id="256" r:id="R3a77cd12ead54f48"/>
    <p:sldId xmlns:r="http://schemas.openxmlformats.org/officeDocument/2006/relationships" id="257" r:id="R5201c5fc6a184e71"/>
    <p:sldId xmlns:r="http://schemas.openxmlformats.org/officeDocument/2006/relationships" id="258" r:id="Rf78036b1a779403d"/>
    <p:sldId xmlns:r="http://schemas.openxmlformats.org/officeDocument/2006/relationships" id="259" r:id="Rf0c0d07566814849"/>
    <p:sldId xmlns:r="http://schemas.openxmlformats.org/officeDocument/2006/relationships" id="260" r:id="R6b7a7e66ffbd4ca2"/>
    <p:sldId xmlns:r="http://schemas.openxmlformats.org/officeDocument/2006/relationships" id="261" r:id="R7c33a838a0fb42b0"/>
    <p:sldId xmlns:r="http://schemas.openxmlformats.org/officeDocument/2006/relationships" id="262" r:id="Rb0d903256241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43846947242ed" /><Relationship Type="http://schemas.openxmlformats.org/officeDocument/2006/relationships/slide" Target="/ppt/slides/slide1.xml" Id="R3a77cd12ead54f48" /><Relationship Type="http://schemas.openxmlformats.org/officeDocument/2006/relationships/slide" Target="/ppt/slides/slide2.xml" Id="R5201c5fc6a184e71" /><Relationship Type="http://schemas.openxmlformats.org/officeDocument/2006/relationships/slide" Target="/ppt/slides/slide3.xml" Id="Rf78036b1a779403d" /><Relationship Type="http://schemas.openxmlformats.org/officeDocument/2006/relationships/slide" Target="/ppt/slides/slide4.xml" Id="Rf0c0d07566814849" /><Relationship Type="http://schemas.openxmlformats.org/officeDocument/2006/relationships/slide" Target="/ppt/slides/slide5.xml" Id="R6b7a7e66ffbd4ca2" /><Relationship Type="http://schemas.openxmlformats.org/officeDocument/2006/relationships/slide" Target="/ppt/slides/slide6.xml" Id="R7c33a838a0fb42b0" /><Relationship Type="http://schemas.openxmlformats.org/officeDocument/2006/relationships/slide" Target="/ppt/slides/slide7.xml" Id="Rb0d903256241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15eb587ae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6feaadf6842e5" /><Relationship Type="http://schemas.openxmlformats.org/officeDocument/2006/relationships/theme" Target="/ppt/slideMasters/theme/theme1.xml" Id="R0615fd6dede9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6feaadf68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8fec458f44c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15592ebcf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1b492ee87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c8d15b13348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16a7d0b42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bbb8f30048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258185c64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FINANS &amp; REGNSKAP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5 175 442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1 129 519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1 846 103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