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e669f305e74403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000a6772da34185"/>
  </p:sldMasterIdLst>
  <p:sldIdLst>
    <p:sldId xmlns:r="http://schemas.openxmlformats.org/officeDocument/2006/relationships" id="256" r:id="R5eeee3bdfc8b4dd7"/>
    <p:sldId xmlns:r="http://schemas.openxmlformats.org/officeDocument/2006/relationships" id="257" r:id="R7a2d9a6b62a84780"/>
    <p:sldId xmlns:r="http://schemas.openxmlformats.org/officeDocument/2006/relationships" id="258" r:id="R758598c4f6594761"/>
    <p:sldId xmlns:r="http://schemas.openxmlformats.org/officeDocument/2006/relationships" id="259" r:id="R1cd005ea604247be"/>
    <p:sldId xmlns:r="http://schemas.openxmlformats.org/officeDocument/2006/relationships" id="260" r:id="R04058742dff04883"/>
    <p:sldId xmlns:r="http://schemas.openxmlformats.org/officeDocument/2006/relationships" id="261" r:id="Rf1da5d7fc1524c0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000a6772da34185" /><Relationship Type="http://schemas.openxmlformats.org/officeDocument/2006/relationships/slide" Target="/ppt/slides/slide1.xml" Id="R5eeee3bdfc8b4dd7" /><Relationship Type="http://schemas.openxmlformats.org/officeDocument/2006/relationships/slide" Target="/ppt/slides/slide2.xml" Id="R7a2d9a6b62a84780" /><Relationship Type="http://schemas.openxmlformats.org/officeDocument/2006/relationships/slide" Target="/ppt/slides/slide3.xml" Id="R758598c4f6594761" /><Relationship Type="http://schemas.openxmlformats.org/officeDocument/2006/relationships/slide" Target="/ppt/slides/slide4.xml" Id="R1cd005ea604247be" /><Relationship Type="http://schemas.openxmlformats.org/officeDocument/2006/relationships/slide" Target="/ppt/slides/slide5.xml" Id="R04058742dff04883" /><Relationship Type="http://schemas.openxmlformats.org/officeDocument/2006/relationships/slide" Target="/ppt/slides/slide6.xml" Id="Rf1da5d7fc1524c0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96d7c6d320e493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e8dda54eaf4a55" /><Relationship Type="http://schemas.openxmlformats.org/officeDocument/2006/relationships/theme" Target="/ppt/slideMasters/theme/theme1.xml" Id="Rebff7e03eb4a4d1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1e8dda54eaf4a5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a5aeac50a84e5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8ba306e6b6441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775c80d7c34e5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c3fca18c6c421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ce08ce87b84ef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2799865d77446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FINANS &amp; REGNSKAP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FINANS &amp;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FINANS &amp;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FINANS &amp;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FINANS &amp;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FINANS &amp;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Cappelens gate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3717 Skien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35 90 54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hanne@finregn.no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986 103 708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FINANS &amp; REGNSKAP AS</a:t>
            </a:r>
          </a:p>
        </p:txBody>
      </p:sp>
    </p:spTree>
  </p:cSld>
  <p:clrMapOvr>
    <a:masterClrMapping xmlns:a="http://schemas.openxmlformats.org/drawingml/2006/main"/>
  </p:clrMapOvr>
</p:sld>
</file>