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94892d353a4a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28e3f22bf414d"/>
  </p:sldMasterIdLst>
  <p:sldIdLst>
    <p:sldId xmlns:r="http://schemas.openxmlformats.org/officeDocument/2006/relationships" id="256" r:id="Ree7127108ba84281"/>
    <p:sldId xmlns:r="http://schemas.openxmlformats.org/officeDocument/2006/relationships" id="257" r:id="Rd8cb445e314445ab"/>
    <p:sldId xmlns:r="http://schemas.openxmlformats.org/officeDocument/2006/relationships" id="258" r:id="Rec3834fa87be420a"/>
    <p:sldId xmlns:r="http://schemas.openxmlformats.org/officeDocument/2006/relationships" id="259" r:id="Rcfca456ca3ec4a72"/>
    <p:sldId xmlns:r="http://schemas.openxmlformats.org/officeDocument/2006/relationships" id="260" r:id="R6efcc9c164954158"/>
    <p:sldId xmlns:r="http://schemas.openxmlformats.org/officeDocument/2006/relationships" id="261" r:id="R115c3e706f3e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28e3f22bf414d" /><Relationship Type="http://schemas.openxmlformats.org/officeDocument/2006/relationships/slide" Target="/ppt/slides/slide1.xml" Id="Ree7127108ba84281" /><Relationship Type="http://schemas.openxmlformats.org/officeDocument/2006/relationships/slide" Target="/ppt/slides/slide2.xml" Id="Rd8cb445e314445ab" /><Relationship Type="http://schemas.openxmlformats.org/officeDocument/2006/relationships/slide" Target="/ppt/slides/slide3.xml" Id="Rec3834fa87be420a" /><Relationship Type="http://schemas.openxmlformats.org/officeDocument/2006/relationships/slide" Target="/ppt/slides/slide4.xml" Id="Rcfca456ca3ec4a72" /><Relationship Type="http://schemas.openxmlformats.org/officeDocument/2006/relationships/slide" Target="/ppt/slides/slide5.xml" Id="R6efcc9c164954158" /><Relationship Type="http://schemas.openxmlformats.org/officeDocument/2006/relationships/slide" Target="/ppt/slides/slide6.xml" Id="R115c3e706f3e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c8c9313b146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c70a5befb4e6e" /><Relationship Type="http://schemas.openxmlformats.org/officeDocument/2006/relationships/theme" Target="/ppt/slideMasters/theme/theme1.xml" Id="R1fa0d66b324347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5c70a5befb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2ac51d36449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266e15e1e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ad16e5cd8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fef87d479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9b2f66532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a33ba165f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