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2178d0aa4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5a4738830492a"/>
  </p:sldMasterIdLst>
  <p:sldIdLst>
    <p:sldId xmlns:r="http://schemas.openxmlformats.org/officeDocument/2006/relationships" id="256" r:id="R3079fed177104c72"/>
    <p:sldId xmlns:r="http://schemas.openxmlformats.org/officeDocument/2006/relationships" id="257" r:id="R4ba808bf05e84d62"/>
    <p:sldId xmlns:r="http://schemas.openxmlformats.org/officeDocument/2006/relationships" id="258" r:id="Re43ab36988fb44ee"/>
    <p:sldId xmlns:r="http://schemas.openxmlformats.org/officeDocument/2006/relationships" id="259" r:id="R2bbd969e5de24bc4"/>
    <p:sldId xmlns:r="http://schemas.openxmlformats.org/officeDocument/2006/relationships" id="260" r:id="Rb83c9b04873c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5a4738830492a" /><Relationship Type="http://schemas.openxmlformats.org/officeDocument/2006/relationships/slide" Target="/ppt/slides/slide1.xml" Id="R3079fed177104c72" /><Relationship Type="http://schemas.openxmlformats.org/officeDocument/2006/relationships/slide" Target="/ppt/slides/slide2.xml" Id="R4ba808bf05e84d62" /><Relationship Type="http://schemas.openxmlformats.org/officeDocument/2006/relationships/slide" Target="/ppt/slides/slide3.xml" Id="Re43ab36988fb44ee" /><Relationship Type="http://schemas.openxmlformats.org/officeDocument/2006/relationships/slide" Target="/ppt/slides/slide4.xml" Id="R2bbd969e5de24bc4" /><Relationship Type="http://schemas.openxmlformats.org/officeDocument/2006/relationships/slide" Target="/ppt/slides/slide5.xml" Id="Rb83c9b04873c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1e67e9cd8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e642a598e4b43" /><Relationship Type="http://schemas.openxmlformats.org/officeDocument/2006/relationships/theme" Target="/ppt/slideMasters/theme/theme1.xml" Id="Rf730c55f29fb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e642a598e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fbc5bba97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4c13d122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ba01199e4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c5d01fed8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a8773ffc9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MJÅVANN GJENVINNINGSANLEGG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 GJENVINNINGSANLEGG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MJÅVANN GJENVINNINGSANLEGG AS</a:t>
            </a:r>
          </a:p>
        </p:txBody>
      </p:sp>
    </p:spTree>
  </p:cSld>
  <p:clrMapOvr>
    <a:masterClrMapping xmlns:a="http://schemas.openxmlformats.org/drawingml/2006/main"/>
  </p:clrMapOvr>
</p:sld>
</file>