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0f48216b7e4cf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7f5129d007435a"/>
  </p:sldMasterIdLst>
  <p:sldIdLst>
    <p:sldId xmlns:r="http://schemas.openxmlformats.org/officeDocument/2006/relationships" id="256" r:id="Rac4eaf697eba4856"/>
    <p:sldId xmlns:r="http://schemas.openxmlformats.org/officeDocument/2006/relationships" id="257" r:id="R70580810dab54eff"/>
    <p:sldId xmlns:r="http://schemas.openxmlformats.org/officeDocument/2006/relationships" id="258" r:id="Rb9230580ba7b4c91"/>
    <p:sldId xmlns:r="http://schemas.openxmlformats.org/officeDocument/2006/relationships" id="259" r:id="R2de2ff334a6c4cdc"/>
    <p:sldId xmlns:r="http://schemas.openxmlformats.org/officeDocument/2006/relationships" id="260" r:id="R78b9a09faa7d4f2a"/>
    <p:sldId xmlns:r="http://schemas.openxmlformats.org/officeDocument/2006/relationships" id="261" r:id="Reb31a5e3d34345d9"/>
    <p:sldId xmlns:r="http://schemas.openxmlformats.org/officeDocument/2006/relationships" id="262" r:id="R693655567b3645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7f5129d007435a" /><Relationship Type="http://schemas.openxmlformats.org/officeDocument/2006/relationships/slide" Target="/ppt/slides/slide1.xml" Id="Rac4eaf697eba4856" /><Relationship Type="http://schemas.openxmlformats.org/officeDocument/2006/relationships/slide" Target="/ppt/slides/slide2.xml" Id="R70580810dab54eff" /><Relationship Type="http://schemas.openxmlformats.org/officeDocument/2006/relationships/slide" Target="/ppt/slides/slide3.xml" Id="Rb9230580ba7b4c91" /><Relationship Type="http://schemas.openxmlformats.org/officeDocument/2006/relationships/slide" Target="/ppt/slides/slide4.xml" Id="R2de2ff334a6c4cdc" /><Relationship Type="http://schemas.openxmlformats.org/officeDocument/2006/relationships/slide" Target="/ppt/slides/slide5.xml" Id="R78b9a09faa7d4f2a" /><Relationship Type="http://schemas.openxmlformats.org/officeDocument/2006/relationships/slide" Target="/ppt/slides/slide6.xml" Id="Reb31a5e3d34345d9" /><Relationship Type="http://schemas.openxmlformats.org/officeDocument/2006/relationships/slide" Target="/ppt/slides/slide7.xml" Id="R693655567b3645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81cef0c2094b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b20a617f134c71" /><Relationship Type="http://schemas.openxmlformats.org/officeDocument/2006/relationships/theme" Target="/ppt/slideMasters/theme/theme1.xml" Id="R1ac5df5aeae442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b20a617f134c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91145bc0cb46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1d39ce19594d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97eeaa384f4f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fc573cae2d44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7a96ad99e9488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527aa0ab654c2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fe250f56e143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SPLENDOR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SPLENDOR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SPLENDOR AS ble etablert [år] og holder til i Vettre.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SPLENDOR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SPLENDOR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SPLENDOR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−7 108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−331 117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SPLENDOR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 KARI HELLE  –  33,0 %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 OLE PETTER  –  33,0 %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 KRISTINE  –  17,0 %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 MARIANNE  –  17,0 %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SPLENDOR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Østenstadlia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1392 Vettre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985 758 913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SPLENDOR AS</a:t>
            </a:r>
          </a:p>
        </p:txBody>
      </p:sp>
    </p:spTree>
  </p:cSld>
  <p:clrMapOvr>
    <a:masterClrMapping xmlns:a="http://schemas.openxmlformats.org/drawingml/2006/main"/>
  </p:clrMapOvr>
</p:sld>
</file>