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1e38be751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d3e7faead4ed5"/>
  </p:sldMasterIdLst>
  <p:sldIdLst>
    <p:sldId xmlns:r="http://schemas.openxmlformats.org/officeDocument/2006/relationships" id="256" r:id="R6aaa3e699cb24b2f"/>
    <p:sldId xmlns:r="http://schemas.openxmlformats.org/officeDocument/2006/relationships" id="257" r:id="Rd983f8bac1c44cb2"/>
    <p:sldId xmlns:r="http://schemas.openxmlformats.org/officeDocument/2006/relationships" id="258" r:id="Rda0347f72da34972"/>
    <p:sldId xmlns:r="http://schemas.openxmlformats.org/officeDocument/2006/relationships" id="259" r:id="Re982258da5f94578"/>
    <p:sldId xmlns:r="http://schemas.openxmlformats.org/officeDocument/2006/relationships" id="260" r:id="R9aa59261ff89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d3e7faead4ed5" /><Relationship Type="http://schemas.openxmlformats.org/officeDocument/2006/relationships/slide" Target="/ppt/slides/slide1.xml" Id="R6aaa3e699cb24b2f" /><Relationship Type="http://schemas.openxmlformats.org/officeDocument/2006/relationships/slide" Target="/ppt/slides/slide2.xml" Id="Rd983f8bac1c44cb2" /><Relationship Type="http://schemas.openxmlformats.org/officeDocument/2006/relationships/slide" Target="/ppt/slides/slide3.xml" Id="Rda0347f72da34972" /><Relationship Type="http://schemas.openxmlformats.org/officeDocument/2006/relationships/slide" Target="/ppt/slides/slide4.xml" Id="Re982258da5f94578" /><Relationship Type="http://schemas.openxmlformats.org/officeDocument/2006/relationships/slide" Target="/ppt/slides/slide5.xml" Id="R9aa59261ff89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8821a7a3b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b668a0baf49ee" /><Relationship Type="http://schemas.openxmlformats.org/officeDocument/2006/relationships/theme" Target="/ppt/slideMasters/theme/theme1.xml" Id="R7f33f47ead83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7b668a0baf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d75f0dfc2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00d79645e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757b32586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995bfacc6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949c4469147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SØR ARENDAL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SØR ARENDAL DA ble etablert [år] og holder til i Nedenes.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Tukarten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4823 Nedenes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carl@elektrosor.no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