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cec3de7ed48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7f2b24507041c7"/>
  </p:sldMasterIdLst>
  <p:sldIdLst>
    <p:sldId xmlns:r="http://schemas.openxmlformats.org/officeDocument/2006/relationships" id="256" r:id="Rdfbd418480ef459d"/>
    <p:sldId xmlns:r="http://schemas.openxmlformats.org/officeDocument/2006/relationships" id="257" r:id="Ra81ae0194d0149c4"/>
    <p:sldId xmlns:r="http://schemas.openxmlformats.org/officeDocument/2006/relationships" id="258" r:id="Rf1202381e01c4506"/>
    <p:sldId xmlns:r="http://schemas.openxmlformats.org/officeDocument/2006/relationships" id="259" r:id="R4ca22e5cf12549ca"/>
    <p:sldId xmlns:r="http://schemas.openxmlformats.org/officeDocument/2006/relationships" id="260" r:id="R66052a933b494a8f"/>
    <p:sldId xmlns:r="http://schemas.openxmlformats.org/officeDocument/2006/relationships" id="261" r:id="Rd15acaa465ff49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f2b24507041c7" /><Relationship Type="http://schemas.openxmlformats.org/officeDocument/2006/relationships/slide" Target="/ppt/slides/slide1.xml" Id="Rdfbd418480ef459d" /><Relationship Type="http://schemas.openxmlformats.org/officeDocument/2006/relationships/slide" Target="/ppt/slides/slide2.xml" Id="Ra81ae0194d0149c4" /><Relationship Type="http://schemas.openxmlformats.org/officeDocument/2006/relationships/slide" Target="/ppt/slides/slide3.xml" Id="Rf1202381e01c4506" /><Relationship Type="http://schemas.openxmlformats.org/officeDocument/2006/relationships/slide" Target="/ppt/slides/slide4.xml" Id="R4ca22e5cf12549ca" /><Relationship Type="http://schemas.openxmlformats.org/officeDocument/2006/relationships/slide" Target="/ppt/slides/slide5.xml" Id="R66052a933b494a8f" /><Relationship Type="http://schemas.openxmlformats.org/officeDocument/2006/relationships/slide" Target="/ppt/slides/slide6.xml" Id="Rd15acaa465ff49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2290097d3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56817d97f4178" /><Relationship Type="http://schemas.openxmlformats.org/officeDocument/2006/relationships/theme" Target="/ppt/slideMasters/theme/theme1.xml" Id="R45b0f084aedf49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c56817d97f41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810ae26b547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19d87a07a4f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90c89698a4a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5e02d6005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c25230ef144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bbe121c35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ODD JØRGEN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DRIFTLAND KURT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 EIVIND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 ØYVIND  –  18,1 %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ESPELAND RASMUS RUNAR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TORGERSEN PER TORE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