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f12da1450c4c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0ede56954f49ae"/>
  </p:sldMasterIdLst>
  <p:sldIdLst>
    <p:sldId xmlns:r="http://schemas.openxmlformats.org/officeDocument/2006/relationships" id="256" r:id="R7050a158a39c431f"/>
    <p:sldId xmlns:r="http://schemas.openxmlformats.org/officeDocument/2006/relationships" id="257" r:id="R76ec5900bce74e2f"/>
    <p:sldId xmlns:r="http://schemas.openxmlformats.org/officeDocument/2006/relationships" id="258" r:id="R68467c276cd9415d"/>
    <p:sldId xmlns:r="http://schemas.openxmlformats.org/officeDocument/2006/relationships" id="259" r:id="R687553a9a19c4423"/>
    <p:sldId xmlns:r="http://schemas.openxmlformats.org/officeDocument/2006/relationships" id="260" r:id="R44fa10a7eb9044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ede56954f49ae" /><Relationship Type="http://schemas.openxmlformats.org/officeDocument/2006/relationships/slide" Target="/ppt/slides/slide1.xml" Id="R7050a158a39c431f" /><Relationship Type="http://schemas.openxmlformats.org/officeDocument/2006/relationships/slide" Target="/ppt/slides/slide2.xml" Id="R76ec5900bce74e2f" /><Relationship Type="http://schemas.openxmlformats.org/officeDocument/2006/relationships/slide" Target="/ppt/slides/slide3.xml" Id="R68467c276cd9415d" /><Relationship Type="http://schemas.openxmlformats.org/officeDocument/2006/relationships/slide" Target="/ppt/slides/slide4.xml" Id="R687553a9a19c4423" /><Relationship Type="http://schemas.openxmlformats.org/officeDocument/2006/relationships/slide" Target="/ppt/slides/slide5.xml" Id="R44fa10a7eb9044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b7ca5ee6e45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29c183fff47d0" /><Relationship Type="http://schemas.openxmlformats.org/officeDocument/2006/relationships/theme" Target="/ppt/slideMasters/theme/theme1.xml" Id="R16c4e5b6817b4d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529c183fff47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366d03a3f49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7442a5d7f43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ed0924f7144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cb9f6fcb944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6732d5fc94d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