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5f2ecbe28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47981d3c846ab"/>
  </p:sldMasterIdLst>
  <p:sldIdLst>
    <p:sldId xmlns:r="http://schemas.openxmlformats.org/officeDocument/2006/relationships" id="256" r:id="Rc5fdfa11ddff4430"/>
    <p:sldId xmlns:r="http://schemas.openxmlformats.org/officeDocument/2006/relationships" id="257" r:id="R4f0552dbfe504268"/>
    <p:sldId xmlns:r="http://schemas.openxmlformats.org/officeDocument/2006/relationships" id="258" r:id="Ree3481dc1c534960"/>
    <p:sldId xmlns:r="http://schemas.openxmlformats.org/officeDocument/2006/relationships" id="259" r:id="R98b46cc2bebb4c75"/>
    <p:sldId xmlns:r="http://schemas.openxmlformats.org/officeDocument/2006/relationships" id="260" r:id="Rb190cb33007d4bdb"/>
    <p:sldId xmlns:r="http://schemas.openxmlformats.org/officeDocument/2006/relationships" id="261" r:id="R8165e10c3ce84b5c"/>
    <p:sldId xmlns:r="http://schemas.openxmlformats.org/officeDocument/2006/relationships" id="262" r:id="R45f44e2d7c87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47981d3c846ab" /><Relationship Type="http://schemas.openxmlformats.org/officeDocument/2006/relationships/slide" Target="/ppt/slides/slide1.xml" Id="Rc5fdfa11ddff4430" /><Relationship Type="http://schemas.openxmlformats.org/officeDocument/2006/relationships/slide" Target="/ppt/slides/slide2.xml" Id="R4f0552dbfe504268" /><Relationship Type="http://schemas.openxmlformats.org/officeDocument/2006/relationships/slide" Target="/ppt/slides/slide3.xml" Id="Ree3481dc1c534960" /><Relationship Type="http://schemas.openxmlformats.org/officeDocument/2006/relationships/slide" Target="/ppt/slides/slide4.xml" Id="R98b46cc2bebb4c75" /><Relationship Type="http://schemas.openxmlformats.org/officeDocument/2006/relationships/slide" Target="/ppt/slides/slide5.xml" Id="Rb190cb33007d4bdb" /><Relationship Type="http://schemas.openxmlformats.org/officeDocument/2006/relationships/slide" Target="/ppt/slides/slide6.xml" Id="R8165e10c3ce84b5c" /><Relationship Type="http://schemas.openxmlformats.org/officeDocument/2006/relationships/slide" Target="/ppt/slides/slide7.xml" Id="R45f44e2d7c87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d47ceb47d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4ca8536d4a14" /><Relationship Type="http://schemas.openxmlformats.org/officeDocument/2006/relationships/theme" Target="/ppt/slideMasters/theme/theme1.xml" Id="R2050733b334c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64ca8536d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bd681943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07f3d17f0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0fbf5ece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e28c3d628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4a6f35eb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4f71b702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9eb2c046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T3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11 451 454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−16 732 859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77 791 767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