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1b9cacfe624e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27e05f695e4aa2"/>
  </p:sldMasterIdLst>
  <p:sldIdLst>
    <p:sldId xmlns:r="http://schemas.openxmlformats.org/officeDocument/2006/relationships" id="256" r:id="Refd70249dc694bad"/>
    <p:sldId xmlns:r="http://schemas.openxmlformats.org/officeDocument/2006/relationships" id="257" r:id="Ref3f6422441149b4"/>
    <p:sldId xmlns:r="http://schemas.openxmlformats.org/officeDocument/2006/relationships" id="258" r:id="Rc8761cd3c0064681"/>
    <p:sldId xmlns:r="http://schemas.openxmlformats.org/officeDocument/2006/relationships" id="259" r:id="R4a84efd5a02a4d84"/>
    <p:sldId xmlns:r="http://schemas.openxmlformats.org/officeDocument/2006/relationships" id="260" r:id="Rcc7d7818a45c400f"/>
    <p:sldId xmlns:r="http://schemas.openxmlformats.org/officeDocument/2006/relationships" id="261" r:id="Rf15ca413c1a04013"/>
    <p:sldId xmlns:r="http://schemas.openxmlformats.org/officeDocument/2006/relationships" id="262" r:id="Rc08f40c4d9d448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27e05f695e4aa2" /><Relationship Type="http://schemas.openxmlformats.org/officeDocument/2006/relationships/slide" Target="/ppt/slides/slide1.xml" Id="Refd70249dc694bad" /><Relationship Type="http://schemas.openxmlformats.org/officeDocument/2006/relationships/slide" Target="/ppt/slides/slide2.xml" Id="Ref3f6422441149b4" /><Relationship Type="http://schemas.openxmlformats.org/officeDocument/2006/relationships/slide" Target="/ppt/slides/slide3.xml" Id="Rc8761cd3c0064681" /><Relationship Type="http://schemas.openxmlformats.org/officeDocument/2006/relationships/slide" Target="/ppt/slides/slide4.xml" Id="R4a84efd5a02a4d84" /><Relationship Type="http://schemas.openxmlformats.org/officeDocument/2006/relationships/slide" Target="/ppt/slides/slide5.xml" Id="Rcc7d7818a45c400f" /><Relationship Type="http://schemas.openxmlformats.org/officeDocument/2006/relationships/slide" Target="/ppt/slides/slide6.xml" Id="Rf15ca413c1a04013" /><Relationship Type="http://schemas.openxmlformats.org/officeDocument/2006/relationships/slide" Target="/ppt/slides/slide7.xml" Id="Rc08f40c4d9d448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e51ed734a47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8ea22652649a8" /><Relationship Type="http://schemas.openxmlformats.org/officeDocument/2006/relationships/theme" Target="/ppt/slideMasters/theme/theme1.xml" Id="R3289fb5a0e364b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b8ea22652649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b16f4730d41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25749cf834d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e5b2120b44a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3f4ea036b42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33ddc646f4f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8d2f92c3d4a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ec4601b4247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DWTEKNIKK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DWTEKNIKK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8 002 946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1 637 014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1 201 336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2 209 412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11 990 666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RC HOLDING AS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OLSTAM HOLDING AB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MIETT HOLDING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IVAR KARLSEN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KARLSEN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Knivsøveien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1788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985 601 607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DWTEKNIKK AS</a:t>
            </a:r>
          </a:p>
        </p:txBody>
      </p:sp>
    </p:spTree>
  </p:cSld>
  <p:clrMapOvr>
    <a:masterClrMapping xmlns:a="http://schemas.openxmlformats.org/drawingml/2006/main"/>
  </p:clrMapOvr>
</p:sld>
</file>