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914963dcb41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8b58ebe5d4461"/>
  </p:sldMasterIdLst>
  <p:sldIdLst>
    <p:sldId xmlns:r="http://schemas.openxmlformats.org/officeDocument/2006/relationships" id="256" r:id="R7bf8f4a9a61c4b6a"/>
    <p:sldId xmlns:r="http://schemas.openxmlformats.org/officeDocument/2006/relationships" id="257" r:id="Rd7ac1e1b31f045e8"/>
    <p:sldId xmlns:r="http://schemas.openxmlformats.org/officeDocument/2006/relationships" id="258" r:id="R4a3b4f590a1a46ef"/>
    <p:sldId xmlns:r="http://schemas.openxmlformats.org/officeDocument/2006/relationships" id="259" r:id="R5bf16e5ff7504c10"/>
    <p:sldId xmlns:r="http://schemas.openxmlformats.org/officeDocument/2006/relationships" id="260" r:id="R1f9b495b7f9a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8b58ebe5d4461" /><Relationship Type="http://schemas.openxmlformats.org/officeDocument/2006/relationships/slide" Target="/ppt/slides/slide1.xml" Id="R7bf8f4a9a61c4b6a" /><Relationship Type="http://schemas.openxmlformats.org/officeDocument/2006/relationships/slide" Target="/ppt/slides/slide2.xml" Id="Rd7ac1e1b31f045e8" /><Relationship Type="http://schemas.openxmlformats.org/officeDocument/2006/relationships/slide" Target="/ppt/slides/slide3.xml" Id="R4a3b4f590a1a46ef" /><Relationship Type="http://schemas.openxmlformats.org/officeDocument/2006/relationships/slide" Target="/ppt/slides/slide4.xml" Id="R5bf16e5ff7504c10" /><Relationship Type="http://schemas.openxmlformats.org/officeDocument/2006/relationships/slide" Target="/ppt/slides/slide5.xml" Id="R1f9b495b7f9a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86ac9b208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5c3a5bcbb4463" /><Relationship Type="http://schemas.openxmlformats.org/officeDocument/2006/relationships/theme" Target="/ppt/slideMasters/theme/theme1.xml" Id="Rdbbf84af490f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5c3a5bcbb44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6963885449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c119db0e540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b64c74041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e9fa1e848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34a57c7dc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