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dac907bee7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07839c9984749"/>
  </p:sldMasterIdLst>
  <p:sldIdLst>
    <p:sldId xmlns:r="http://schemas.openxmlformats.org/officeDocument/2006/relationships" id="256" r:id="R6ff53c37783a46f8"/>
    <p:sldId xmlns:r="http://schemas.openxmlformats.org/officeDocument/2006/relationships" id="257" r:id="R6f19173994bc4b05"/>
    <p:sldId xmlns:r="http://schemas.openxmlformats.org/officeDocument/2006/relationships" id="258" r:id="Rf8d974aaa4944e9c"/>
    <p:sldId xmlns:r="http://schemas.openxmlformats.org/officeDocument/2006/relationships" id="259" r:id="R9ac9e31fa82b474c"/>
    <p:sldId xmlns:r="http://schemas.openxmlformats.org/officeDocument/2006/relationships" id="260" r:id="Ra6a350ad2f794fcc"/>
    <p:sldId xmlns:r="http://schemas.openxmlformats.org/officeDocument/2006/relationships" id="261" r:id="R6444cefcc6214245"/>
    <p:sldId xmlns:r="http://schemas.openxmlformats.org/officeDocument/2006/relationships" id="262" r:id="R139a6ecdfeb147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07839c9984749" /><Relationship Type="http://schemas.openxmlformats.org/officeDocument/2006/relationships/slide" Target="/ppt/slides/slide1.xml" Id="R6ff53c37783a46f8" /><Relationship Type="http://schemas.openxmlformats.org/officeDocument/2006/relationships/slide" Target="/ppt/slides/slide2.xml" Id="R6f19173994bc4b05" /><Relationship Type="http://schemas.openxmlformats.org/officeDocument/2006/relationships/slide" Target="/ppt/slides/slide3.xml" Id="Rf8d974aaa4944e9c" /><Relationship Type="http://schemas.openxmlformats.org/officeDocument/2006/relationships/slide" Target="/ppt/slides/slide4.xml" Id="R9ac9e31fa82b474c" /><Relationship Type="http://schemas.openxmlformats.org/officeDocument/2006/relationships/slide" Target="/ppt/slides/slide5.xml" Id="Ra6a350ad2f794fcc" /><Relationship Type="http://schemas.openxmlformats.org/officeDocument/2006/relationships/slide" Target="/ppt/slides/slide6.xml" Id="R6444cefcc6214245" /><Relationship Type="http://schemas.openxmlformats.org/officeDocument/2006/relationships/slide" Target="/ppt/slides/slide7.xml" Id="R139a6ecdfeb147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613f04d5249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f6a446c924e93" /><Relationship Type="http://schemas.openxmlformats.org/officeDocument/2006/relationships/theme" Target="/ppt/slideMasters/theme/theme1.xml" Id="R8032ec6f134e44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f6a446c92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460730d62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23cf51f8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a056ef7f940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aa52683f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03f3f47d9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7eb44c93f4b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fc3485aab4a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