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36d138ccd845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22bc9e716a4f53"/>
  </p:sldMasterIdLst>
  <p:sldIdLst>
    <p:sldId xmlns:r="http://schemas.openxmlformats.org/officeDocument/2006/relationships" id="256" r:id="R5a99a2a89d144b7e"/>
    <p:sldId xmlns:r="http://schemas.openxmlformats.org/officeDocument/2006/relationships" id="257" r:id="R96cc351707ab4d37"/>
    <p:sldId xmlns:r="http://schemas.openxmlformats.org/officeDocument/2006/relationships" id="258" r:id="Rb02531a8221f4394"/>
    <p:sldId xmlns:r="http://schemas.openxmlformats.org/officeDocument/2006/relationships" id="259" r:id="Rf5ef55797a4e4e75"/>
    <p:sldId xmlns:r="http://schemas.openxmlformats.org/officeDocument/2006/relationships" id="260" r:id="R8d0dc2aa0a184ce4"/>
    <p:sldId xmlns:r="http://schemas.openxmlformats.org/officeDocument/2006/relationships" id="261" r:id="R95ee5c9bfbad4513"/>
    <p:sldId xmlns:r="http://schemas.openxmlformats.org/officeDocument/2006/relationships" id="262" r:id="R9e19744b724240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22bc9e716a4f53" /><Relationship Type="http://schemas.openxmlformats.org/officeDocument/2006/relationships/slide" Target="/ppt/slides/slide1.xml" Id="R5a99a2a89d144b7e" /><Relationship Type="http://schemas.openxmlformats.org/officeDocument/2006/relationships/slide" Target="/ppt/slides/slide2.xml" Id="R96cc351707ab4d37" /><Relationship Type="http://schemas.openxmlformats.org/officeDocument/2006/relationships/slide" Target="/ppt/slides/slide3.xml" Id="Rb02531a8221f4394" /><Relationship Type="http://schemas.openxmlformats.org/officeDocument/2006/relationships/slide" Target="/ppt/slides/slide4.xml" Id="Rf5ef55797a4e4e75" /><Relationship Type="http://schemas.openxmlformats.org/officeDocument/2006/relationships/slide" Target="/ppt/slides/slide5.xml" Id="R8d0dc2aa0a184ce4" /><Relationship Type="http://schemas.openxmlformats.org/officeDocument/2006/relationships/slide" Target="/ppt/slides/slide6.xml" Id="R95ee5c9bfbad4513" /><Relationship Type="http://schemas.openxmlformats.org/officeDocument/2006/relationships/slide" Target="/ppt/slides/slide7.xml" Id="R9e19744b724240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6097284a5c4d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59157b19b4c5b" /><Relationship Type="http://schemas.openxmlformats.org/officeDocument/2006/relationships/theme" Target="/ppt/slideMasters/theme/theme1.xml" Id="Rdcb6db44ea0042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659157b19b4c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629eb6f434e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8a0be7dd44c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0e539a99347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32d2c4b5b45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e504ae15441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115ee5ea648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454436c984c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−352 001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10 902 332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13 423 232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BØRGE SKJÆRSETH  –  57,1 %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 LEA SKJÆRSETH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SKJÆRSETH  –  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SKJÆRSETH  –  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MARIUS SKJÆRSETH  –  8,8 %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Ulsbergleitet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985 403 279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BØRGE AS</a:t>
            </a:r>
          </a:p>
        </p:txBody>
      </p:sp>
    </p:spTree>
  </p:cSld>
  <p:clrMapOvr>
    <a:masterClrMapping xmlns:a="http://schemas.openxmlformats.org/drawingml/2006/main"/>
  </p:clrMapOvr>
</p:sld>
</file>