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df7e238d2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43a384bce42e9"/>
  </p:sldMasterIdLst>
  <p:sldIdLst>
    <p:sldId xmlns:r="http://schemas.openxmlformats.org/officeDocument/2006/relationships" id="256" r:id="R796a863be94040ec"/>
    <p:sldId xmlns:r="http://schemas.openxmlformats.org/officeDocument/2006/relationships" id="257" r:id="Rcb28e9c553624322"/>
    <p:sldId xmlns:r="http://schemas.openxmlformats.org/officeDocument/2006/relationships" id="258" r:id="Rf2dd2471b5934cf5"/>
    <p:sldId xmlns:r="http://schemas.openxmlformats.org/officeDocument/2006/relationships" id="259" r:id="R5358f2b818a5434a"/>
    <p:sldId xmlns:r="http://schemas.openxmlformats.org/officeDocument/2006/relationships" id="260" r:id="R1de44665bfd344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43a384bce42e9" /><Relationship Type="http://schemas.openxmlformats.org/officeDocument/2006/relationships/slide" Target="/ppt/slides/slide1.xml" Id="R796a863be94040ec" /><Relationship Type="http://schemas.openxmlformats.org/officeDocument/2006/relationships/slide" Target="/ppt/slides/slide2.xml" Id="Rcb28e9c553624322" /><Relationship Type="http://schemas.openxmlformats.org/officeDocument/2006/relationships/slide" Target="/ppt/slides/slide3.xml" Id="Rf2dd2471b5934cf5" /><Relationship Type="http://schemas.openxmlformats.org/officeDocument/2006/relationships/slide" Target="/ppt/slides/slide4.xml" Id="R5358f2b818a5434a" /><Relationship Type="http://schemas.openxmlformats.org/officeDocument/2006/relationships/slide" Target="/ppt/slides/slide5.xml" Id="R1de44665bfd344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1a8589d454b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7176c1194f37" /><Relationship Type="http://schemas.openxmlformats.org/officeDocument/2006/relationships/theme" Target="/ppt/slideMasters/theme/theme1.xml" Id="Rd76cb31a2d9a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97176c119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35caac30c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c1d42ec2c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af8c4e74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89ab590bb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5f7a6194640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ANDENES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