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d8323158ab4b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952e9fffad4f34"/>
  </p:sldMasterIdLst>
  <p:sldIdLst>
    <p:sldId xmlns:r="http://schemas.openxmlformats.org/officeDocument/2006/relationships" id="256" r:id="Rf0c92ee68d614aba"/>
    <p:sldId xmlns:r="http://schemas.openxmlformats.org/officeDocument/2006/relationships" id="257" r:id="Ra3e4d02a5e524596"/>
    <p:sldId xmlns:r="http://schemas.openxmlformats.org/officeDocument/2006/relationships" id="258" r:id="Ra78d32a3e7384b73"/>
    <p:sldId xmlns:r="http://schemas.openxmlformats.org/officeDocument/2006/relationships" id="259" r:id="Re58dfd08301a47d4"/>
    <p:sldId xmlns:r="http://schemas.openxmlformats.org/officeDocument/2006/relationships" id="260" r:id="Rb01f426e74c240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952e9fffad4f34" /><Relationship Type="http://schemas.openxmlformats.org/officeDocument/2006/relationships/slide" Target="/ppt/slides/slide1.xml" Id="Rf0c92ee68d614aba" /><Relationship Type="http://schemas.openxmlformats.org/officeDocument/2006/relationships/slide" Target="/ppt/slides/slide2.xml" Id="Ra3e4d02a5e524596" /><Relationship Type="http://schemas.openxmlformats.org/officeDocument/2006/relationships/slide" Target="/ppt/slides/slide3.xml" Id="Ra78d32a3e7384b73" /><Relationship Type="http://schemas.openxmlformats.org/officeDocument/2006/relationships/slide" Target="/ppt/slides/slide4.xml" Id="Re58dfd08301a47d4" /><Relationship Type="http://schemas.openxmlformats.org/officeDocument/2006/relationships/slide" Target="/ppt/slides/slide5.xml" Id="Rb01f426e74c240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137194bb3841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7a9d313e140f4" /><Relationship Type="http://schemas.openxmlformats.org/officeDocument/2006/relationships/theme" Target="/ppt/slideMasters/theme/theme1.xml" Id="R7919253a3bf04a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b7a9d313e140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fb92e71c84a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c3a0c8f2a4c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a20000b6044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f13703df945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da37b21984f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RUNE ANTONSEN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RUNE ANTONSEN ble etablert [år] og holder til i Hundvin.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Fagervollen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5956 Hundvin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985 288 070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